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notesSlides/notesSlide3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39.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40.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 id="2147483663" r:id="rId5"/>
    <p:sldMasterId id="2147483677" r:id="rId6"/>
  </p:sldMasterIdLst>
  <p:notesMasterIdLst>
    <p:notesMasterId r:id="rId58"/>
  </p:notesMasterIdLst>
  <p:sldIdLst>
    <p:sldId id="2147470368" r:id="rId7"/>
    <p:sldId id="2147470370" r:id="rId8"/>
    <p:sldId id="2147470468" r:id="rId9"/>
    <p:sldId id="2147470372" r:id="rId10"/>
    <p:sldId id="2147470451" r:id="rId11"/>
    <p:sldId id="2147470374" r:id="rId12"/>
    <p:sldId id="2147470376" r:id="rId13"/>
    <p:sldId id="2147470449" r:id="rId14"/>
    <p:sldId id="2147470378" r:id="rId15"/>
    <p:sldId id="2147470379" r:id="rId16"/>
    <p:sldId id="2147470283" r:id="rId17"/>
    <p:sldId id="2147470455" r:id="rId18"/>
    <p:sldId id="2147470383" r:id="rId19"/>
    <p:sldId id="2147470452" r:id="rId20"/>
    <p:sldId id="2147470453" r:id="rId21"/>
    <p:sldId id="2147470386" r:id="rId22"/>
    <p:sldId id="2147470387" r:id="rId23"/>
    <p:sldId id="2147470388" r:id="rId24"/>
    <p:sldId id="2147470389" r:id="rId25"/>
    <p:sldId id="2147470456" r:id="rId26"/>
    <p:sldId id="2147470454" r:id="rId27"/>
    <p:sldId id="2147470382" r:id="rId28"/>
    <p:sldId id="256" r:id="rId29"/>
    <p:sldId id="2147470437" r:id="rId30"/>
    <p:sldId id="2147470441" r:id="rId31"/>
    <p:sldId id="257" r:id="rId32"/>
    <p:sldId id="261" r:id="rId33"/>
    <p:sldId id="2147470439" r:id="rId34"/>
    <p:sldId id="2147470394" r:id="rId35"/>
    <p:sldId id="259" r:id="rId36"/>
    <p:sldId id="2147470438" r:id="rId37"/>
    <p:sldId id="2147470395" r:id="rId38"/>
    <p:sldId id="262" r:id="rId39"/>
    <p:sldId id="2147470442" r:id="rId40"/>
    <p:sldId id="2147470443" r:id="rId41"/>
    <p:sldId id="2147470434" r:id="rId42"/>
    <p:sldId id="2147470444" r:id="rId43"/>
    <p:sldId id="2147470445" r:id="rId44"/>
    <p:sldId id="2147470396" r:id="rId45"/>
    <p:sldId id="2147470397" r:id="rId46"/>
    <p:sldId id="2147470398" r:id="rId47"/>
    <p:sldId id="2147470426" r:id="rId48"/>
    <p:sldId id="2147470404" r:id="rId49"/>
    <p:sldId id="2147470403" r:id="rId50"/>
    <p:sldId id="2147470412" r:id="rId51"/>
    <p:sldId id="2147470417" r:id="rId52"/>
    <p:sldId id="2147470365" r:id="rId53"/>
    <p:sldId id="2147470362" r:id="rId54"/>
    <p:sldId id="2147470256" r:id="rId55"/>
    <p:sldId id="2147470447" r:id="rId56"/>
    <p:sldId id="2147470252" r:id="rId57"/>
  </p:sldIdLst>
  <p:sldSz cx="12192000" cy="6858000"/>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IapBEZU5Q4WERsz660JjFQ==" hashData="61+BaoX4ovGQrbg7RPaHyoDi2zbtQxEoezCm2hZ8juer0CfIYsVHU6IgwMOYdWqnluKupwSQKUzFmoZ35TPYMA=="/>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C1BB"/>
    <a:srgbClr val="4EBAB8"/>
    <a:srgbClr val="4472C4"/>
    <a:srgbClr val="FF9933"/>
    <a:srgbClr val="7093D2"/>
    <a:srgbClr val="8A967E"/>
    <a:srgbClr val="FF66FF"/>
    <a:srgbClr val="E97132"/>
    <a:srgbClr val="FFC000"/>
    <a:srgbClr val="FFF6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1706" autoAdjust="0"/>
  </p:normalViewPr>
  <p:slideViewPr>
    <p:cSldViewPr>
      <p:cViewPr varScale="1">
        <p:scale>
          <a:sx n="79" d="100"/>
          <a:sy n="79" d="100"/>
        </p:scale>
        <p:origin x="1308" y="60"/>
      </p:cViewPr>
      <p:guideLst/>
    </p:cSldViewPr>
  </p:slideViewPr>
  <p:notesTextViewPr>
    <p:cViewPr>
      <p:scale>
        <a:sx n="1" d="1"/>
        <a:sy n="1" d="1"/>
      </p:scale>
      <p:origin x="0" y="0"/>
    </p:cViewPr>
  </p:notesTextViewPr>
  <p:sorterViewPr>
    <p:cViewPr>
      <p:scale>
        <a:sx n="20" d="100"/>
        <a:sy n="20" d="100"/>
      </p:scale>
      <p:origin x="0" y="0"/>
    </p:cViewPr>
  </p:sorterViewPr>
  <p:notesViewPr>
    <p:cSldViewPr>
      <p:cViewPr varScale="1">
        <p:scale>
          <a:sx n="57" d="100"/>
          <a:sy n="57" d="100"/>
        </p:scale>
        <p:origin x="3293" y="3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652937886995305"/>
          <c:y val="2.5113296561139406E-3"/>
          <c:w val="0.59877439842227864"/>
          <c:h val="0.94475074756549327"/>
        </c:manualLayout>
      </c:layout>
      <c:pieChart>
        <c:varyColors val="1"/>
        <c:ser>
          <c:idx val="0"/>
          <c:order val="0"/>
          <c:tx>
            <c:strRef>
              <c:f>Sheet1!$B$1</c:f>
              <c:strCache>
                <c:ptCount val="1"/>
                <c:pt idx="0">
                  <c:v>売上高</c:v>
                </c:pt>
              </c:strCache>
            </c:strRef>
          </c:tx>
          <c:explosion val="2"/>
          <c:dPt>
            <c:idx val="0"/>
            <c:bubble3D val="0"/>
            <c:explosion val="0"/>
            <c:spPr>
              <a:solidFill>
                <a:schemeClr val="bg1">
                  <a:lumMod val="85000"/>
                </a:schemeClr>
              </a:solidFill>
              <a:ln w="19050">
                <a:solidFill>
                  <a:schemeClr val="lt1"/>
                </a:solidFill>
              </a:ln>
              <a:effectLst/>
            </c:spPr>
            <c:extLst>
              <c:ext xmlns:c16="http://schemas.microsoft.com/office/drawing/2014/chart" uri="{C3380CC4-5D6E-409C-BE32-E72D297353CC}">
                <c16:uniqueId val="{00000003-7B24-445C-BA9C-82769464D2F3}"/>
              </c:ext>
            </c:extLst>
          </c:dPt>
          <c:dPt>
            <c:idx val="1"/>
            <c:bubble3D val="0"/>
            <c:explosion val="0"/>
            <c:spPr>
              <a:solidFill>
                <a:schemeClr val="bg1">
                  <a:lumMod val="85000"/>
                </a:schemeClr>
              </a:solidFill>
              <a:ln w="19050">
                <a:solidFill>
                  <a:schemeClr val="lt1"/>
                </a:solidFill>
              </a:ln>
              <a:effectLst/>
            </c:spPr>
            <c:extLst>
              <c:ext xmlns:c16="http://schemas.microsoft.com/office/drawing/2014/chart" uri="{C3380CC4-5D6E-409C-BE32-E72D297353CC}">
                <c16:uniqueId val="{00000004-7B24-445C-BA9C-82769464D2F3}"/>
              </c:ext>
            </c:extLst>
          </c:dPt>
          <c:dPt>
            <c:idx val="2"/>
            <c:bubble3D val="0"/>
            <c:explosion val="0"/>
            <c:spPr>
              <a:solidFill>
                <a:schemeClr val="bg1">
                  <a:lumMod val="85000"/>
                </a:schemeClr>
              </a:solidFill>
              <a:ln w="19050">
                <a:solidFill>
                  <a:schemeClr val="lt1"/>
                </a:solidFill>
              </a:ln>
              <a:effectLst/>
            </c:spPr>
            <c:extLst>
              <c:ext xmlns:c16="http://schemas.microsoft.com/office/drawing/2014/chart" uri="{C3380CC4-5D6E-409C-BE32-E72D297353CC}">
                <c16:uniqueId val="{00000002-7B24-445C-BA9C-82769464D2F3}"/>
              </c:ext>
            </c:extLst>
          </c:dPt>
          <c:dPt>
            <c:idx val="3"/>
            <c:bubble3D val="0"/>
            <c:explosion val="0"/>
            <c:spPr>
              <a:solidFill>
                <a:schemeClr val="bg1">
                  <a:lumMod val="85000"/>
                </a:schemeClr>
              </a:solidFill>
              <a:ln w="19050">
                <a:solidFill>
                  <a:schemeClr val="lt1"/>
                </a:solidFill>
              </a:ln>
              <a:effectLst/>
            </c:spPr>
            <c:extLst>
              <c:ext xmlns:c16="http://schemas.microsoft.com/office/drawing/2014/chart" uri="{C3380CC4-5D6E-409C-BE32-E72D297353CC}">
                <c16:uniqueId val="{00000001-7B24-445C-BA9C-82769464D2F3}"/>
              </c:ext>
            </c:extLst>
          </c:dPt>
          <c:dPt>
            <c:idx val="4"/>
            <c:bubble3D val="0"/>
            <c:explosion val="0"/>
            <c:spPr>
              <a:solidFill>
                <a:srgbClr val="00B0F0"/>
              </a:solidFill>
              <a:ln w="19050">
                <a:solidFill>
                  <a:schemeClr val="lt1"/>
                </a:solidFill>
              </a:ln>
              <a:effectLst/>
            </c:spPr>
            <c:extLst>
              <c:ext xmlns:c16="http://schemas.microsoft.com/office/drawing/2014/chart" uri="{C3380CC4-5D6E-409C-BE32-E72D297353CC}">
                <c16:uniqueId val="{00000000-5E59-4538-86F5-16EE265BF794}"/>
              </c:ext>
            </c:extLst>
          </c:dPt>
          <c:cat>
            <c:strRef>
              <c:f>Sheet1!$A$2:$A$6</c:f>
              <c:strCache>
                <c:ptCount val="5"/>
                <c:pt idx="0">
                  <c:v>第 1 四半期</c:v>
                </c:pt>
                <c:pt idx="2">
                  <c:v>第 2 四半期</c:v>
                </c:pt>
                <c:pt idx="3">
                  <c:v>第 3 四半期</c:v>
                </c:pt>
                <c:pt idx="4">
                  <c:v>第 4 四半期</c:v>
                </c:pt>
              </c:strCache>
            </c:strRef>
          </c:cat>
          <c:val>
            <c:numRef>
              <c:f>Sheet1!$B$2:$B$6</c:f>
              <c:numCache>
                <c:formatCode>General</c:formatCode>
                <c:ptCount val="5"/>
                <c:pt idx="0">
                  <c:v>1</c:v>
                </c:pt>
                <c:pt idx="1">
                  <c:v>1</c:v>
                </c:pt>
                <c:pt idx="2">
                  <c:v>1</c:v>
                </c:pt>
                <c:pt idx="3">
                  <c:v>1</c:v>
                </c:pt>
                <c:pt idx="4">
                  <c:v>1</c:v>
                </c:pt>
              </c:numCache>
            </c:numRef>
          </c:val>
          <c:extLst>
            <c:ext xmlns:c16="http://schemas.microsoft.com/office/drawing/2014/chart" uri="{C3380CC4-5D6E-409C-BE32-E72D297353CC}">
              <c16:uniqueId val="{00000000-7B24-445C-BA9C-82769464D2F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売上高</c:v>
                </c:pt>
              </c:strCache>
            </c:strRef>
          </c:tx>
          <c:spPr>
            <a:solidFill>
              <a:srgbClr val="4EBAB8"/>
            </a:solidFill>
          </c:spPr>
          <c:dPt>
            <c:idx val="0"/>
            <c:bubble3D val="0"/>
            <c:spPr>
              <a:solidFill>
                <a:srgbClr val="4EBAB8"/>
              </a:solidFill>
              <a:ln w="19050">
                <a:solidFill>
                  <a:schemeClr val="lt1"/>
                </a:solidFill>
              </a:ln>
              <a:effectLst/>
            </c:spPr>
            <c:extLst>
              <c:ext xmlns:c16="http://schemas.microsoft.com/office/drawing/2014/chart" uri="{C3380CC4-5D6E-409C-BE32-E72D297353CC}">
                <c16:uniqueId val="{00000001-65F3-4B7B-B99C-C25F3E06EF2E}"/>
              </c:ext>
            </c:extLst>
          </c:dPt>
          <c:dPt>
            <c:idx val="1"/>
            <c:bubble3D val="0"/>
            <c:spPr>
              <a:solidFill>
                <a:srgbClr val="4EBAB8"/>
              </a:solidFill>
              <a:ln w="19050">
                <a:solidFill>
                  <a:schemeClr val="lt1"/>
                </a:solidFill>
              </a:ln>
              <a:effectLst/>
            </c:spPr>
            <c:extLst>
              <c:ext xmlns:c16="http://schemas.microsoft.com/office/drawing/2014/chart" uri="{C3380CC4-5D6E-409C-BE32-E72D297353CC}">
                <c16:uniqueId val="{00000003-65F3-4B7B-B99C-C25F3E06EF2E}"/>
              </c:ext>
            </c:extLst>
          </c:dPt>
          <c:dPt>
            <c:idx val="2"/>
            <c:bubble3D val="0"/>
            <c:spPr>
              <a:solidFill>
                <a:srgbClr val="B4E2E1"/>
              </a:solidFill>
              <a:ln w="19050">
                <a:solidFill>
                  <a:schemeClr val="lt1"/>
                </a:solidFill>
              </a:ln>
              <a:effectLst/>
            </c:spPr>
            <c:extLst>
              <c:ext xmlns:c16="http://schemas.microsoft.com/office/drawing/2014/chart" uri="{C3380CC4-5D6E-409C-BE32-E72D297353CC}">
                <c16:uniqueId val="{00000001-2CB6-4DC3-8D9A-22ED8BBA37E0}"/>
              </c:ext>
            </c:extLst>
          </c:dPt>
          <c:dPt>
            <c:idx val="3"/>
            <c:bubble3D val="0"/>
            <c:spPr>
              <a:solidFill>
                <a:srgbClr val="4EBAB8"/>
              </a:solidFill>
              <a:ln w="19050">
                <a:solidFill>
                  <a:schemeClr val="lt1"/>
                </a:solidFill>
              </a:ln>
              <a:effectLst/>
            </c:spPr>
            <c:extLst>
              <c:ext xmlns:c16="http://schemas.microsoft.com/office/drawing/2014/chart" uri="{C3380CC4-5D6E-409C-BE32-E72D297353CC}">
                <c16:uniqueId val="{00000007-65F3-4B7B-B99C-C25F3E06EF2E}"/>
              </c:ext>
            </c:extLst>
          </c:dPt>
          <c:cat>
            <c:strRef>
              <c:f>Sheet1!$A$2:$A$5</c:f>
              <c:strCache>
                <c:ptCount val="4"/>
                <c:pt idx="0">
                  <c:v>第 1 四半期</c:v>
                </c:pt>
                <c:pt idx="1">
                  <c:v>第 2 四半期</c:v>
                </c:pt>
                <c:pt idx="2">
                  <c:v>第 3 四半期</c:v>
                </c:pt>
                <c:pt idx="3">
                  <c:v>第 4 四半期</c:v>
                </c:pt>
              </c:strCache>
            </c:strRef>
          </c:cat>
          <c:val>
            <c:numRef>
              <c:f>Sheet1!$B$2:$B$5</c:f>
              <c:numCache>
                <c:formatCode>General</c:formatCode>
                <c:ptCount val="4"/>
                <c:pt idx="0">
                  <c:v>0</c:v>
                </c:pt>
                <c:pt idx="1">
                  <c:v>0</c:v>
                </c:pt>
                <c:pt idx="2">
                  <c:v>1</c:v>
                </c:pt>
                <c:pt idx="3">
                  <c:v>1</c:v>
                </c:pt>
              </c:numCache>
            </c:numRef>
          </c:val>
          <c:extLst>
            <c:ext xmlns:c16="http://schemas.microsoft.com/office/drawing/2014/chart" uri="{C3380CC4-5D6E-409C-BE32-E72D297353CC}">
              <c16:uniqueId val="{00000000-2CB6-4DC3-8D9A-22ED8BBA37E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売上高</c:v>
                </c:pt>
              </c:strCache>
            </c:strRef>
          </c:tx>
          <c:dPt>
            <c:idx val="0"/>
            <c:bubble3D val="0"/>
            <c:spPr>
              <a:solidFill>
                <a:srgbClr val="B4E2E1"/>
              </a:solidFill>
              <a:ln w="19050">
                <a:solidFill>
                  <a:schemeClr val="lt1"/>
                </a:solidFill>
              </a:ln>
              <a:effectLst/>
            </c:spPr>
            <c:extLst>
              <c:ext xmlns:c16="http://schemas.microsoft.com/office/drawing/2014/chart" uri="{C3380CC4-5D6E-409C-BE32-E72D297353CC}">
                <c16:uniqueId val="{00000001-F5ED-4373-B870-10B3260D5CA6}"/>
              </c:ext>
            </c:extLst>
          </c:dPt>
          <c:dPt>
            <c:idx val="1"/>
            <c:bubble3D val="0"/>
            <c:spPr>
              <a:solidFill>
                <a:srgbClr val="B4E2E1"/>
              </a:solidFill>
              <a:ln w="19050">
                <a:solidFill>
                  <a:schemeClr val="lt1"/>
                </a:solidFill>
              </a:ln>
              <a:effectLst/>
            </c:spPr>
            <c:extLst>
              <c:ext xmlns:c16="http://schemas.microsoft.com/office/drawing/2014/chart" uri="{C3380CC4-5D6E-409C-BE32-E72D297353CC}">
                <c16:uniqueId val="{00000003-F5ED-4373-B870-10B3260D5CA6}"/>
              </c:ext>
            </c:extLst>
          </c:dPt>
          <c:dPt>
            <c:idx val="2"/>
            <c:bubble3D val="0"/>
            <c:spPr>
              <a:solidFill>
                <a:schemeClr val="bg1"/>
              </a:solidFill>
              <a:ln w="19050">
                <a:solidFill>
                  <a:schemeClr val="bg1">
                    <a:lumMod val="85000"/>
                  </a:schemeClr>
                </a:solidFill>
              </a:ln>
              <a:effectLst/>
            </c:spPr>
            <c:extLst>
              <c:ext xmlns:c16="http://schemas.microsoft.com/office/drawing/2014/chart" uri="{C3380CC4-5D6E-409C-BE32-E72D297353CC}">
                <c16:uniqueId val="{00000005-F5ED-4373-B870-10B3260D5CA6}"/>
              </c:ext>
            </c:extLst>
          </c:dPt>
          <c:dPt>
            <c:idx val="3"/>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7-F5ED-4373-B870-10B3260D5CA6}"/>
              </c:ext>
            </c:extLst>
          </c:dPt>
          <c:dPt>
            <c:idx val="4"/>
            <c:bubble3D val="0"/>
            <c:spPr>
              <a:solidFill>
                <a:srgbClr val="4EBAB8"/>
              </a:solidFill>
              <a:ln w="19050">
                <a:solidFill>
                  <a:schemeClr val="lt1"/>
                </a:solidFill>
              </a:ln>
              <a:effectLst/>
            </c:spPr>
            <c:extLst>
              <c:ext xmlns:c16="http://schemas.microsoft.com/office/drawing/2014/chart" uri="{C3380CC4-5D6E-409C-BE32-E72D297353CC}">
                <c16:uniqueId val="{00000009-F5ED-4373-B870-10B3260D5CA6}"/>
              </c:ext>
            </c:extLst>
          </c:dPt>
          <c:cat>
            <c:strRef>
              <c:f>Sheet1!$A$2:$A$6</c:f>
              <c:strCache>
                <c:ptCount val="5"/>
                <c:pt idx="0">
                  <c:v>第 1 四半期</c:v>
                </c:pt>
                <c:pt idx="2">
                  <c:v>第 2 四半期</c:v>
                </c:pt>
                <c:pt idx="3">
                  <c:v>第 3 四半期</c:v>
                </c:pt>
                <c:pt idx="4">
                  <c:v>第 4 四半期</c:v>
                </c:pt>
              </c:strCache>
            </c:strRef>
          </c:cat>
          <c:val>
            <c:numRef>
              <c:f>Sheet1!$B$2:$B$6</c:f>
              <c:numCache>
                <c:formatCode>General</c:formatCode>
                <c:ptCount val="5"/>
                <c:pt idx="0">
                  <c:v>5</c:v>
                </c:pt>
                <c:pt idx="1">
                  <c:v>5</c:v>
                </c:pt>
                <c:pt idx="2">
                  <c:v>5</c:v>
                </c:pt>
                <c:pt idx="3">
                  <c:v>5</c:v>
                </c:pt>
                <c:pt idx="4">
                  <c:v>5</c:v>
                </c:pt>
              </c:numCache>
            </c:numRef>
          </c:val>
          <c:extLst>
            <c:ext xmlns:c16="http://schemas.microsoft.com/office/drawing/2014/chart" uri="{C3380CC4-5D6E-409C-BE32-E72D297353CC}">
              <c16:uniqueId val="{0000000A-F5ED-4373-B870-10B3260D5CA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652937886995305"/>
          <c:y val="2.5113296561139406E-3"/>
          <c:w val="0.59877439842227864"/>
          <c:h val="0.94475074756549327"/>
        </c:manualLayout>
      </c:layout>
      <c:pieChart>
        <c:varyColors val="1"/>
        <c:ser>
          <c:idx val="0"/>
          <c:order val="0"/>
          <c:tx>
            <c:strRef>
              <c:f>Sheet1!$B$1</c:f>
              <c:strCache>
                <c:ptCount val="1"/>
                <c:pt idx="0">
                  <c:v>売上高</c:v>
                </c:pt>
              </c:strCache>
            </c:strRef>
          </c:tx>
          <c:explosion val="2"/>
          <c:dPt>
            <c:idx val="0"/>
            <c:bubble3D val="0"/>
            <c:explosion val="0"/>
            <c:spPr>
              <a:solidFill>
                <a:srgbClr val="00B0F0"/>
              </a:solidFill>
              <a:ln w="19050">
                <a:solidFill>
                  <a:schemeClr val="lt1"/>
                </a:solidFill>
              </a:ln>
              <a:effectLst/>
            </c:spPr>
            <c:extLst>
              <c:ext xmlns:c16="http://schemas.microsoft.com/office/drawing/2014/chart" uri="{C3380CC4-5D6E-409C-BE32-E72D297353CC}">
                <c16:uniqueId val="{00000003-7B24-445C-BA9C-82769464D2F3}"/>
              </c:ext>
            </c:extLst>
          </c:dPt>
          <c:dPt>
            <c:idx val="1"/>
            <c:bubble3D val="0"/>
            <c:explosion val="0"/>
            <c:spPr>
              <a:solidFill>
                <a:srgbClr val="00B0F0"/>
              </a:solidFill>
              <a:ln w="19050">
                <a:solidFill>
                  <a:schemeClr val="lt1"/>
                </a:solidFill>
              </a:ln>
              <a:effectLst/>
            </c:spPr>
            <c:extLst>
              <c:ext xmlns:c16="http://schemas.microsoft.com/office/drawing/2014/chart" uri="{C3380CC4-5D6E-409C-BE32-E72D297353CC}">
                <c16:uniqueId val="{00000004-7B24-445C-BA9C-82769464D2F3}"/>
              </c:ext>
            </c:extLst>
          </c:dPt>
          <c:dPt>
            <c:idx val="2"/>
            <c:bubble3D val="0"/>
            <c:explosion val="0"/>
            <c:spPr>
              <a:solidFill>
                <a:schemeClr val="bg1">
                  <a:lumMod val="85000"/>
                </a:schemeClr>
              </a:solidFill>
              <a:ln w="19050">
                <a:solidFill>
                  <a:schemeClr val="lt1"/>
                </a:solidFill>
              </a:ln>
              <a:effectLst/>
            </c:spPr>
            <c:extLst>
              <c:ext xmlns:c16="http://schemas.microsoft.com/office/drawing/2014/chart" uri="{C3380CC4-5D6E-409C-BE32-E72D297353CC}">
                <c16:uniqueId val="{00000002-7B24-445C-BA9C-82769464D2F3}"/>
              </c:ext>
            </c:extLst>
          </c:dPt>
          <c:dPt>
            <c:idx val="3"/>
            <c:bubble3D val="0"/>
            <c:explosion val="0"/>
            <c:spPr>
              <a:solidFill>
                <a:schemeClr val="bg1">
                  <a:lumMod val="85000"/>
                </a:schemeClr>
              </a:solidFill>
              <a:ln w="19050">
                <a:solidFill>
                  <a:schemeClr val="lt1"/>
                </a:solidFill>
              </a:ln>
              <a:effectLst/>
            </c:spPr>
            <c:extLst>
              <c:ext xmlns:c16="http://schemas.microsoft.com/office/drawing/2014/chart" uri="{C3380CC4-5D6E-409C-BE32-E72D297353CC}">
                <c16:uniqueId val="{00000001-7B24-445C-BA9C-82769464D2F3}"/>
              </c:ext>
            </c:extLst>
          </c:dPt>
          <c:dPt>
            <c:idx val="4"/>
            <c:bubble3D val="0"/>
            <c:explosion val="0"/>
            <c:spPr>
              <a:solidFill>
                <a:schemeClr val="bg1">
                  <a:lumMod val="85000"/>
                </a:schemeClr>
              </a:solidFill>
              <a:ln w="19050">
                <a:solidFill>
                  <a:schemeClr val="lt1"/>
                </a:solidFill>
              </a:ln>
              <a:effectLst/>
            </c:spPr>
            <c:extLst>
              <c:ext xmlns:c16="http://schemas.microsoft.com/office/drawing/2014/chart" uri="{C3380CC4-5D6E-409C-BE32-E72D297353CC}">
                <c16:uniqueId val="{00000000-5E59-4538-86F5-16EE265BF794}"/>
              </c:ext>
            </c:extLst>
          </c:dPt>
          <c:cat>
            <c:strRef>
              <c:f>Sheet1!$A$2:$A$6</c:f>
              <c:strCache>
                <c:ptCount val="5"/>
                <c:pt idx="0">
                  <c:v>第 1 四半期</c:v>
                </c:pt>
                <c:pt idx="2">
                  <c:v>第 2 四半期</c:v>
                </c:pt>
                <c:pt idx="3">
                  <c:v>第 3 四半期</c:v>
                </c:pt>
                <c:pt idx="4">
                  <c:v>第 4 四半期</c:v>
                </c:pt>
              </c:strCache>
            </c:strRef>
          </c:cat>
          <c:val>
            <c:numRef>
              <c:f>Sheet1!$B$2:$B$6</c:f>
              <c:numCache>
                <c:formatCode>General</c:formatCode>
                <c:ptCount val="5"/>
                <c:pt idx="0">
                  <c:v>1</c:v>
                </c:pt>
                <c:pt idx="1">
                  <c:v>1</c:v>
                </c:pt>
                <c:pt idx="2">
                  <c:v>1</c:v>
                </c:pt>
                <c:pt idx="3">
                  <c:v>1</c:v>
                </c:pt>
                <c:pt idx="4">
                  <c:v>1</c:v>
                </c:pt>
              </c:numCache>
            </c:numRef>
          </c:val>
          <c:extLst>
            <c:ext xmlns:c16="http://schemas.microsoft.com/office/drawing/2014/chart" uri="{C3380CC4-5D6E-409C-BE32-E72D297353CC}">
              <c16:uniqueId val="{00000000-7B24-445C-BA9C-82769464D2F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652937886995305"/>
          <c:y val="2.5113296561139406E-3"/>
          <c:w val="0.59877439842227864"/>
          <c:h val="0.94475074756549327"/>
        </c:manualLayout>
      </c:layout>
      <c:pieChart>
        <c:varyColors val="1"/>
        <c:ser>
          <c:idx val="0"/>
          <c:order val="0"/>
          <c:tx>
            <c:strRef>
              <c:f>Sheet1!$B$1</c:f>
              <c:strCache>
                <c:ptCount val="1"/>
                <c:pt idx="0">
                  <c:v>売上高</c:v>
                </c:pt>
              </c:strCache>
            </c:strRef>
          </c:tx>
          <c:explosion val="2"/>
          <c:dPt>
            <c:idx val="0"/>
            <c:bubble3D val="0"/>
            <c:explosion val="0"/>
            <c:spPr>
              <a:solidFill>
                <a:schemeClr val="bg1">
                  <a:lumMod val="85000"/>
                </a:schemeClr>
              </a:solidFill>
              <a:ln w="19050">
                <a:solidFill>
                  <a:schemeClr val="lt1"/>
                </a:solidFill>
              </a:ln>
              <a:effectLst/>
            </c:spPr>
            <c:extLst>
              <c:ext xmlns:c16="http://schemas.microsoft.com/office/drawing/2014/chart" uri="{C3380CC4-5D6E-409C-BE32-E72D297353CC}">
                <c16:uniqueId val="{00000003-7B24-445C-BA9C-82769464D2F3}"/>
              </c:ext>
            </c:extLst>
          </c:dPt>
          <c:dPt>
            <c:idx val="1"/>
            <c:bubble3D val="0"/>
            <c:explosion val="0"/>
            <c:spPr>
              <a:solidFill>
                <a:schemeClr val="bg1">
                  <a:lumMod val="85000"/>
                </a:schemeClr>
              </a:solidFill>
              <a:ln w="19050">
                <a:solidFill>
                  <a:schemeClr val="lt1"/>
                </a:solidFill>
              </a:ln>
              <a:effectLst/>
            </c:spPr>
            <c:extLst>
              <c:ext xmlns:c16="http://schemas.microsoft.com/office/drawing/2014/chart" uri="{C3380CC4-5D6E-409C-BE32-E72D297353CC}">
                <c16:uniqueId val="{00000004-7B24-445C-BA9C-82769464D2F3}"/>
              </c:ext>
            </c:extLst>
          </c:dPt>
          <c:dPt>
            <c:idx val="2"/>
            <c:bubble3D val="0"/>
            <c:explosion val="0"/>
            <c:spPr>
              <a:solidFill>
                <a:srgbClr val="00B0F0"/>
              </a:solidFill>
              <a:ln w="19050">
                <a:solidFill>
                  <a:schemeClr val="lt1"/>
                </a:solidFill>
              </a:ln>
              <a:effectLst/>
            </c:spPr>
            <c:extLst>
              <c:ext xmlns:c16="http://schemas.microsoft.com/office/drawing/2014/chart" uri="{C3380CC4-5D6E-409C-BE32-E72D297353CC}">
                <c16:uniqueId val="{00000002-7B24-445C-BA9C-82769464D2F3}"/>
              </c:ext>
            </c:extLst>
          </c:dPt>
          <c:dPt>
            <c:idx val="3"/>
            <c:bubble3D val="0"/>
            <c:explosion val="0"/>
            <c:spPr>
              <a:solidFill>
                <a:schemeClr val="bg1">
                  <a:lumMod val="85000"/>
                </a:schemeClr>
              </a:solidFill>
              <a:ln w="19050">
                <a:solidFill>
                  <a:schemeClr val="lt1"/>
                </a:solidFill>
              </a:ln>
              <a:effectLst/>
            </c:spPr>
            <c:extLst>
              <c:ext xmlns:c16="http://schemas.microsoft.com/office/drawing/2014/chart" uri="{C3380CC4-5D6E-409C-BE32-E72D297353CC}">
                <c16:uniqueId val="{00000001-7B24-445C-BA9C-82769464D2F3}"/>
              </c:ext>
            </c:extLst>
          </c:dPt>
          <c:dPt>
            <c:idx val="4"/>
            <c:bubble3D val="0"/>
            <c:explosion val="0"/>
            <c:spPr>
              <a:solidFill>
                <a:schemeClr val="bg1">
                  <a:lumMod val="85000"/>
                </a:schemeClr>
              </a:solidFill>
              <a:ln w="19050">
                <a:solidFill>
                  <a:schemeClr val="lt1"/>
                </a:solidFill>
              </a:ln>
              <a:effectLst/>
            </c:spPr>
            <c:extLst>
              <c:ext xmlns:c16="http://schemas.microsoft.com/office/drawing/2014/chart" uri="{C3380CC4-5D6E-409C-BE32-E72D297353CC}">
                <c16:uniqueId val="{00000000-5E59-4538-86F5-16EE265BF794}"/>
              </c:ext>
            </c:extLst>
          </c:dPt>
          <c:cat>
            <c:strRef>
              <c:f>Sheet1!$A$2:$A$6</c:f>
              <c:strCache>
                <c:ptCount val="5"/>
                <c:pt idx="0">
                  <c:v>第 1 四半期</c:v>
                </c:pt>
                <c:pt idx="2">
                  <c:v>第 2 四半期</c:v>
                </c:pt>
                <c:pt idx="3">
                  <c:v>第 3 四半期</c:v>
                </c:pt>
                <c:pt idx="4">
                  <c:v>第 4 四半期</c:v>
                </c:pt>
              </c:strCache>
            </c:strRef>
          </c:cat>
          <c:val>
            <c:numRef>
              <c:f>Sheet1!$B$2:$B$6</c:f>
              <c:numCache>
                <c:formatCode>General</c:formatCode>
                <c:ptCount val="5"/>
                <c:pt idx="0">
                  <c:v>1</c:v>
                </c:pt>
                <c:pt idx="1">
                  <c:v>1</c:v>
                </c:pt>
                <c:pt idx="2">
                  <c:v>1</c:v>
                </c:pt>
                <c:pt idx="3">
                  <c:v>1</c:v>
                </c:pt>
                <c:pt idx="4">
                  <c:v>1</c:v>
                </c:pt>
              </c:numCache>
            </c:numRef>
          </c:val>
          <c:extLst>
            <c:ext xmlns:c16="http://schemas.microsoft.com/office/drawing/2014/chart" uri="{C3380CC4-5D6E-409C-BE32-E72D297353CC}">
              <c16:uniqueId val="{00000000-7B24-445C-BA9C-82769464D2F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652937886995305"/>
          <c:y val="2.5113296561139406E-3"/>
          <c:w val="0.59877439842227864"/>
          <c:h val="0.94475074756549327"/>
        </c:manualLayout>
      </c:layout>
      <c:pieChart>
        <c:varyColors val="1"/>
        <c:ser>
          <c:idx val="0"/>
          <c:order val="0"/>
          <c:tx>
            <c:strRef>
              <c:f>Sheet1!$B$1</c:f>
              <c:strCache>
                <c:ptCount val="1"/>
                <c:pt idx="0">
                  <c:v>売上高</c:v>
                </c:pt>
              </c:strCache>
            </c:strRef>
          </c:tx>
          <c:spPr>
            <a:solidFill>
              <a:schemeClr val="bg1">
                <a:lumMod val="85000"/>
              </a:schemeClr>
            </a:solidFill>
          </c:spPr>
          <c:explosion val="2"/>
          <c:dPt>
            <c:idx val="0"/>
            <c:bubble3D val="0"/>
            <c:explosion val="0"/>
            <c:spPr>
              <a:solidFill>
                <a:schemeClr val="bg1">
                  <a:lumMod val="85000"/>
                </a:schemeClr>
              </a:solidFill>
              <a:ln w="19050">
                <a:solidFill>
                  <a:schemeClr val="lt1"/>
                </a:solidFill>
              </a:ln>
              <a:effectLst/>
            </c:spPr>
            <c:extLst>
              <c:ext xmlns:c16="http://schemas.microsoft.com/office/drawing/2014/chart" uri="{C3380CC4-5D6E-409C-BE32-E72D297353CC}">
                <c16:uniqueId val="{00000003-7B24-445C-BA9C-82769464D2F3}"/>
              </c:ext>
            </c:extLst>
          </c:dPt>
          <c:dPt>
            <c:idx val="1"/>
            <c:bubble3D val="0"/>
            <c:explosion val="0"/>
            <c:spPr>
              <a:solidFill>
                <a:schemeClr val="bg1">
                  <a:lumMod val="85000"/>
                </a:schemeClr>
              </a:solidFill>
              <a:ln w="19050">
                <a:solidFill>
                  <a:schemeClr val="lt1"/>
                </a:solidFill>
              </a:ln>
              <a:effectLst/>
            </c:spPr>
            <c:extLst>
              <c:ext xmlns:c16="http://schemas.microsoft.com/office/drawing/2014/chart" uri="{C3380CC4-5D6E-409C-BE32-E72D297353CC}">
                <c16:uniqueId val="{00000004-7B24-445C-BA9C-82769464D2F3}"/>
              </c:ext>
            </c:extLst>
          </c:dPt>
          <c:dPt>
            <c:idx val="2"/>
            <c:bubble3D val="0"/>
            <c:explosion val="0"/>
            <c:spPr>
              <a:solidFill>
                <a:schemeClr val="bg1">
                  <a:lumMod val="85000"/>
                </a:schemeClr>
              </a:solidFill>
              <a:ln w="19050">
                <a:solidFill>
                  <a:schemeClr val="lt1"/>
                </a:solidFill>
              </a:ln>
              <a:effectLst/>
            </c:spPr>
            <c:extLst>
              <c:ext xmlns:c16="http://schemas.microsoft.com/office/drawing/2014/chart" uri="{C3380CC4-5D6E-409C-BE32-E72D297353CC}">
                <c16:uniqueId val="{00000002-7B24-445C-BA9C-82769464D2F3}"/>
              </c:ext>
            </c:extLst>
          </c:dPt>
          <c:dPt>
            <c:idx val="3"/>
            <c:bubble3D val="0"/>
            <c:explosion val="0"/>
            <c:spPr>
              <a:solidFill>
                <a:srgbClr val="00B0F0"/>
              </a:solidFill>
              <a:ln w="19050">
                <a:solidFill>
                  <a:schemeClr val="lt1"/>
                </a:solidFill>
              </a:ln>
              <a:effectLst/>
            </c:spPr>
            <c:extLst>
              <c:ext xmlns:c16="http://schemas.microsoft.com/office/drawing/2014/chart" uri="{C3380CC4-5D6E-409C-BE32-E72D297353CC}">
                <c16:uniqueId val="{00000001-7B24-445C-BA9C-82769464D2F3}"/>
              </c:ext>
            </c:extLst>
          </c:dPt>
          <c:dPt>
            <c:idx val="4"/>
            <c:bubble3D val="0"/>
            <c:explosion val="0"/>
            <c:spPr>
              <a:solidFill>
                <a:schemeClr val="bg1">
                  <a:lumMod val="85000"/>
                </a:schemeClr>
              </a:solidFill>
              <a:ln w="19050">
                <a:solidFill>
                  <a:schemeClr val="lt1"/>
                </a:solidFill>
              </a:ln>
              <a:effectLst/>
            </c:spPr>
            <c:extLst>
              <c:ext xmlns:c16="http://schemas.microsoft.com/office/drawing/2014/chart" uri="{C3380CC4-5D6E-409C-BE32-E72D297353CC}">
                <c16:uniqueId val="{00000000-5E59-4538-86F5-16EE265BF794}"/>
              </c:ext>
            </c:extLst>
          </c:dPt>
          <c:cat>
            <c:strRef>
              <c:f>Sheet1!$A$2:$A$6</c:f>
              <c:strCache>
                <c:ptCount val="5"/>
                <c:pt idx="0">
                  <c:v>第 1 四半期</c:v>
                </c:pt>
                <c:pt idx="2">
                  <c:v>第 2 四半期</c:v>
                </c:pt>
                <c:pt idx="3">
                  <c:v>第 3 四半期</c:v>
                </c:pt>
                <c:pt idx="4">
                  <c:v>第 4 四半期</c:v>
                </c:pt>
              </c:strCache>
            </c:strRef>
          </c:cat>
          <c:val>
            <c:numRef>
              <c:f>Sheet1!$B$2:$B$6</c:f>
              <c:numCache>
                <c:formatCode>General</c:formatCode>
                <c:ptCount val="5"/>
                <c:pt idx="0">
                  <c:v>1</c:v>
                </c:pt>
                <c:pt idx="1">
                  <c:v>1</c:v>
                </c:pt>
                <c:pt idx="2">
                  <c:v>1</c:v>
                </c:pt>
                <c:pt idx="3">
                  <c:v>1</c:v>
                </c:pt>
                <c:pt idx="4">
                  <c:v>1</c:v>
                </c:pt>
              </c:numCache>
            </c:numRef>
          </c:val>
          <c:extLst>
            <c:ext xmlns:c16="http://schemas.microsoft.com/office/drawing/2014/chart" uri="{C3380CC4-5D6E-409C-BE32-E72D297353CC}">
              <c16:uniqueId val="{00000000-7B24-445C-BA9C-82769464D2F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売上高</c:v>
                </c:pt>
              </c:strCache>
            </c:strRef>
          </c:tx>
          <c:spPr>
            <a:ln>
              <a:solidFill>
                <a:schemeClr val="bg1"/>
              </a:solidFill>
            </a:ln>
          </c:spPr>
          <c:dPt>
            <c:idx val="0"/>
            <c:bubble3D val="0"/>
            <c:spPr>
              <a:solidFill>
                <a:srgbClr val="B4E2E1"/>
              </a:solidFill>
              <a:ln w="19050">
                <a:solidFill>
                  <a:schemeClr val="bg1"/>
                </a:solidFill>
              </a:ln>
              <a:effectLst/>
            </c:spPr>
            <c:extLst>
              <c:ext xmlns:c16="http://schemas.microsoft.com/office/drawing/2014/chart" uri="{C3380CC4-5D6E-409C-BE32-E72D297353CC}">
                <c16:uniqueId val="{00000003-7B24-445C-BA9C-82769464D2F3}"/>
              </c:ext>
            </c:extLst>
          </c:dPt>
          <c:dPt>
            <c:idx val="1"/>
            <c:bubble3D val="0"/>
            <c:spPr>
              <a:solidFill>
                <a:srgbClr val="B4E2E1"/>
              </a:solidFill>
              <a:ln w="19050">
                <a:solidFill>
                  <a:schemeClr val="bg1"/>
                </a:solidFill>
              </a:ln>
              <a:effectLst/>
            </c:spPr>
            <c:extLst>
              <c:ext xmlns:c16="http://schemas.microsoft.com/office/drawing/2014/chart" uri="{C3380CC4-5D6E-409C-BE32-E72D297353CC}">
                <c16:uniqueId val="{00000004-7B24-445C-BA9C-82769464D2F3}"/>
              </c:ext>
            </c:extLst>
          </c:dPt>
          <c:dPt>
            <c:idx val="2"/>
            <c:bubble3D val="0"/>
            <c:spPr>
              <a:solidFill>
                <a:schemeClr val="bg1"/>
              </a:solidFill>
              <a:ln w="19050">
                <a:solidFill>
                  <a:schemeClr val="bg1"/>
                </a:solidFill>
              </a:ln>
              <a:effectLst/>
            </c:spPr>
            <c:extLst>
              <c:ext xmlns:c16="http://schemas.microsoft.com/office/drawing/2014/chart" uri="{C3380CC4-5D6E-409C-BE32-E72D297353CC}">
                <c16:uniqueId val="{00000002-7B24-445C-BA9C-82769464D2F3}"/>
              </c:ext>
            </c:extLst>
          </c:dPt>
          <c:dPt>
            <c:idx val="3"/>
            <c:bubble3D val="0"/>
            <c:spPr>
              <a:solidFill>
                <a:schemeClr val="bg1">
                  <a:lumMod val="85000"/>
                </a:schemeClr>
              </a:solidFill>
              <a:ln w="19050">
                <a:solidFill>
                  <a:schemeClr val="bg1"/>
                </a:solidFill>
              </a:ln>
              <a:effectLst/>
            </c:spPr>
            <c:extLst>
              <c:ext xmlns:c16="http://schemas.microsoft.com/office/drawing/2014/chart" uri="{C3380CC4-5D6E-409C-BE32-E72D297353CC}">
                <c16:uniqueId val="{00000001-7B24-445C-BA9C-82769464D2F3}"/>
              </c:ext>
            </c:extLst>
          </c:dPt>
          <c:dPt>
            <c:idx val="4"/>
            <c:bubble3D val="0"/>
            <c:spPr>
              <a:solidFill>
                <a:srgbClr val="4EBAB8"/>
              </a:solidFill>
              <a:ln w="19050">
                <a:solidFill>
                  <a:schemeClr val="bg1"/>
                </a:solidFill>
              </a:ln>
              <a:effectLst/>
            </c:spPr>
            <c:extLst>
              <c:ext xmlns:c16="http://schemas.microsoft.com/office/drawing/2014/chart" uri="{C3380CC4-5D6E-409C-BE32-E72D297353CC}">
                <c16:uniqueId val="{00000009-E5AB-46F1-8DF2-19956FBE8F71}"/>
              </c:ext>
            </c:extLst>
          </c:dPt>
          <c:cat>
            <c:strRef>
              <c:f>Sheet1!$A$2:$A$6</c:f>
              <c:strCache>
                <c:ptCount val="5"/>
                <c:pt idx="0">
                  <c:v>第 1 四半期</c:v>
                </c:pt>
                <c:pt idx="2">
                  <c:v>第 2 四半期</c:v>
                </c:pt>
                <c:pt idx="3">
                  <c:v>第 3 四半期</c:v>
                </c:pt>
                <c:pt idx="4">
                  <c:v>第 4 四半期</c:v>
                </c:pt>
              </c:strCache>
            </c:strRef>
          </c:cat>
          <c:val>
            <c:numRef>
              <c:f>Sheet1!$B$2:$B$6</c:f>
              <c:numCache>
                <c:formatCode>General</c:formatCode>
                <c:ptCount val="5"/>
                <c:pt idx="0">
                  <c:v>5</c:v>
                </c:pt>
                <c:pt idx="1">
                  <c:v>5</c:v>
                </c:pt>
                <c:pt idx="2">
                  <c:v>5</c:v>
                </c:pt>
                <c:pt idx="3">
                  <c:v>5</c:v>
                </c:pt>
                <c:pt idx="4">
                  <c:v>5</c:v>
                </c:pt>
              </c:numCache>
            </c:numRef>
          </c:val>
          <c:extLst>
            <c:ext xmlns:c16="http://schemas.microsoft.com/office/drawing/2014/chart" uri="{C3380CC4-5D6E-409C-BE32-E72D297353CC}">
              <c16:uniqueId val="{00000000-7B24-445C-BA9C-82769464D2F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売上高</c:v>
                </c:pt>
              </c:strCache>
            </c:strRef>
          </c:tx>
          <c:spPr>
            <a:noFill/>
            <a:ln>
              <a:solidFill>
                <a:schemeClr val="tx1">
                  <a:lumMod val="50000"/>
                  <a:lumOff val="50000"/>
                </a:schemeClr>
              </a:solidFill>
            </a:ln>
          </c:spPr>
          <c:dPt>
            <c:idx val="0"/>
            <c:bubble3D val="0"/>
            <c:spPr>
              <a:noFill/>
              <a:ln w="19050">
                <a:solidFill>
                  <a:schemeClr val="tx1">
                    <a:lumMod val="50000"/>
                    <a:lumOff val="50000"/>
                  </a:schemeClr>
                </a:solidFill>
              </a:ln>
              <a:effectLst/>
            </c:spPr>
            <c:extLst>
              <c:ext xmlns:c16="http://schemas.microsoft.com/office/drawing/2014/chart" uri="{C3380CC4-5D6E-409C-BE32-E72D297353CC}">
                <c16:uniqueId val="{00000001-3E11-425E-8BA3-53FF1CDB4B4F}"/>
              </c:ext>
            </c:extLst>
          </c:dPt>
          <c:dPt>
            <c:idx val="1"/>
            <c:bubble3D val="0"/>
            <c:spPr>
              <a:noFill/>
              <a:ln w="19050">
                <a:solidFill>
                  <a:schemeClr val="tx1">
                    <a:lumMod val="50000"/>
                    <a:lumOff val="50000"/>
                  </a:schemeClr>
                </a:solidFill>
              </a:ln>
              <a:effectLst/>
            </c:spPr>
            <c:extLst>
              <c:ext xmlns:c16="http://schemas.microsoft.com/office/drawing/2014/chart" uri="{C3380CC4-5D6E-409C-BE32-E72D297353CC}">
                <c16:uniqueId val="{00000003-3E11-425E-8BA3-53FF1CDB4B4F}"/>
              </c:ext>
            </c:extLst>
          </c:dPt>
          <c:dPt>
            <c:idx val="2"/>
            <c:bubble3D val="0"/>
            <c:spPr>
              <a:noFill/>
              <a:ln w="19050">
                <a:solidFill>
                  <a:schemeClr val="tx1">
                    <a:lumMod val="50000"/>
                    <a:lumOff val="50000"/>
                  </a:schemeClr>
                </a:solidFill>
              </a:ln>
              <a:effectLst/>
            </c:spPr>
            <c:extLst>
              <c:ext xmlns:c16="http://schemas.microsoft.com/office/drawing/2014/chart" uri="{C3380CC4-5D6E-409C-BE32-E72D297353CC}">
                <c16:uniqueId val="{00000005-3E11-425E-8BA3-53FF1CDB4B4F}"/>
              </c:ext>
            </c:extLst>
          </c:dPt>
          <c:dPt>
            <c:idx val="3"/>
            <c:bubble3D val="0"/>
            <c:spPr>
              <a:noFill/>
              <a:ln w="19050">
                <a:solidFill>
                  <a:schemeClr val="tx1">
                    <a:lumMod val="50000"/>
                    <a:lumOff val="50000"/>
                  </a:schemeClr>
                </a:solidFill>
              </a:ln>
              <a:effectLst/>
            </c:spPr>
            <c:extLst>
              <c:ext xmlns:c16="http://schemas.microsoft.com/office/drawing/2014/chart" uri="{C3380CC4-5D6E-409C-BE32-E72D297353CC}">
                <c16:uniqueId val="{00000007-3E11-425E-8BA3-53FF1CDB4B4F}"/>
              </c:ext>
            </c:extLst>
          </c:dPt>
          <c:cat>
            <c:strRef>
              <c:f>Sheet1!$A$2:$A$5</c:f>
              <c:strCache>
                <c:ptCount val="4"/>
                <c:pt idx="0">
                  <c:v>第 1 四半期</c:v>
                </c:pt>
                <c:pt idx="1">
                  <c:v>第 2 四半期</c:v>
                </c:pt>
                <c:pt idx="2">
                  <c:v>第 3 四半期</c:v>
                </c:pt>
                <c:pt idx="3">
                  <c:v>第 4 四半期</c:v>
                </c:pt>
              </c:strCache>
            </c:strRef>
          </c:cat>
          <c:val>
            <c:numRef>
              <c:f>Sheet1!$B$2:$B$5</c:f>
              <c:numCache>
                <c:formatCode>General</c:formatCode>
                <c:ptCount val="4"/>
                <c:pt idx="0">
                  <c:v>1</c:v>
                </c:pt>
                <c:pt idx="2">
                  <c:v>1</c:v>
                </c:pt>
                <c:pt idx="3">
                  <c:v>1</c:v>
                </c:pt>
              </c:numCache>
            </c:numRef>
          </c:val>
          <c:extLst>
            <c:ext xmlns:c16="http://schemas.microsoft.com/office/drawing/2014/chart" uri="{C3380CC4-5D6E-409C-BE32-E72D297353CC}">
              <c16:uniqueId val="{00000008-3E11-425E-8BA3-53FF1CDB4B4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売上高</c:v>
                </c:pt>
              </c:strCache>
            </c:strRef>
          </c:tx>
          <c:spPr>
            <a:noFill/>
            <a:ln>
              <a:solidFill>
                <a:schemeClr val="tx1">
                  <a:lumMod val="50000"/>
                  <a:lumOff val="50000"/>
                </a:schemeClr>
              </a:solidFill>
            </a:ln>
          </c:spPr>
          <c:dPt>
            <c:idx val="0"/>
            <c:bubble3D val="0"/>
            <c:spPr>
              <a:noFill/>
              <a:ln w="19050">
                <a:solidFill>
                  <a:schemeClr val="tx1">
                    <a:lumMod val="50000"/>
                    <a:lumOff val="50000"/>
                  </a:schemeClr>
                </a:solidFill>
              </a:ln>
              <a:effectLst/>
            </c:spPr>
            <c:extLst>
              <c:ext xmlns:c16="http://schemas.microsoft.com/office/drawing/2014/chart" uri="{C3380CC4-5D6E-409C-BE32-E72D297353CC}">
                <c16:uniqueId val="{00000001-3E11-425E-8BA3-53FF1CDB4B4F}"/>
              </c:ext>
            </c:extLst>
          </c:dPt>
          <c:dPt>
            <c:idx val="1"/>
            <c:bubble3D val="0"/>
            <c:spPr>
              <a:noFill/>
              <a:ln w="19050">
                <a:solidFill>
                  <a:schemeClr val="tx1">
                    <a:lumMod val="50000"/>
                    <a:lumOff val="50000"/>
                  </a:schemeClr>
                </a:solidFill>
              </a:ln>
              <a:effectLst/>
            </c:spPr>
            <c:extLst>
              <c:ext xmlns:c16="http://schemas.microsoft.com/office/drawing/2014/chart" uri="{C3380CC4-5D6E-409C-BE32-E72D297353CC}">
                <c16:uniqueId val="{00000003-3E11-425E-8BA3-53FF1CDB4B4F}"/>
              </c:ext>
            </c:extLst>
          </c:dPt>
          <c:dPt>
            <c:idx val="2"/>
            <c:bubble3D val="0"/>
            <c:spPr>
              <a:noFill/>
              <a:ln w="19050">
                <a:solidFill>
                  <a:schemeClr val="tx1">
                    <a:lumMod val="50000"/>
                    <a:lumOff val="50000"/>
                  </a:schemeClr>
                </a:solidFill>
              </a:ln>
              <a:effectLst/>
            </c:spPr>
            <c:extLst>
              <c:ext xmlns:c16="http://schemas.microsoft.com/office/drawing/2014/chart" uri="{C3380CC4-5D6E-409C-BE32-E72D297353CC}">
                <c16:uniqueId val="{00000005-3E11-425E-8BA3-53FF1CDB4B4F}"/>
              </c:ext>
            </c:extLst>
          </c:dPt>
          <c:dPt>
            <c:idx val="3"/>
            <c:bubble3D val="0"/>
            <c:spPr>
              <a:noFill/>
              <a:ln w="19050">
                <a:solidFill>
                  <a:schemeClr val="tx1">
                    <a:lumMod val="50000"/>
                    <a:lumOff val="50000"/>
                  </a:schemeClr>
                </a:solidFill>
              </a:ln>
              <a:effectLst/>
            </c:spPr>
            <c:extLst>
              <c:ext xmlns:c16="http://schemas.microsoft.com/office/drawing/2014/chart" uri="{C3380CC4-5D6E-409C-BE32-E72D297353CC}">
                <c16:uniqueId val="{00000007-3E11-425E-8BA3-53FF1CDB4B4F}"/>
              </c:ext>
            </c:extLst>
          </c:dPt>
          <c:cat>
            <c:strRef>
              <c:f>Sheet1!$A$2:$A$5</c:f>
              <c:strCache>
                <c:ptCount val="4"/>
                <c:pt idx="0">
                  <c:v>第 1 四半期</c:v>
                </c:pt>
                <c:pt idx="1">
                  <c:v>第 2 四半期</c:v>
                </c:pt>
                <c:pt idx="2">
                  <c:v>第 3 四半期</c:v>
                </c:pt>
                <c:pt idx="3">
                  <c:v>第 4 四半期</c:v>
                </c:pt>
              </c:strCache>
            </c:strRef>
          </c:cat>
          <c:val>
            <c:numRef>
              <c:f>Sheet1!$B$2:$B$5</c:f>
              <c:numCache>
                <c:formatCode>General</c:formatCode>
                <c:ptCount val="4"/>
                <c:pt idx="0">
                  <c:v>1</c:v>
                </c:pt>
                <c:pt idx="3">
                  <c:v>1</c:v>
                </c:pt>
              </c:numCache>
            </c:numRef>
          </c:val>
          <c:extLst>
            <c:ext xmlns:c16="http://schemas.microsoft.com/office/drawing/2014/chart" uri="{C3380CC4-5D6E-409C-BE32-E72D297353CC}">
              <c16:uniqueId val="{00000008-3E11-425E-8BA3-53FF1CDB4B4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売上高</c:v>
                </c:pt>
              </c:strCache>
            </c:strRef>
          </c:tx>
          <c:spPr>
            <a:noFill/>
            <a:ln>
              <a:solidFill>
                <a:schemeClr val="tx1">
                  <a:lumMod val="50000"/>
                  <a:lumOff val="50000"/>
                </a:schemeClr>
              </a:solidFill>
            </a:ln>
          </c:spPr>
          <c:dPt>
            <c:idx val="0"/>
            <c:bubble3D val="0"/>
            <c:spPr>
              <a:noFill/>
              <a:ln w="19050">
                <a:solidFill>
                  <a:schemeClr val="tx1">
                    <a:lumMod val="50000"/>
                    <a:lumOff val="50000"/>
                  </a:schemeClr>
                </a:solidFill>
              </a:ln>
              <a:effectLst/>
            </c:spPr>
            <c:extLst>
              <c:ext xmlns:c16="http://schemas.microsoft.com/office/drawing/2014/chart" uri="{C3380CC4-5D6E-409C-BE32-E72D297353CC}">
                <c16:uniqueId val="{00000001-965F-42C2-A8A8-C7E69B88FC1F}"/>
              </c:ext>
            </c:extLst>
          </c:dPt>
          <c:dPt>
            <c:idx val="1"/>
            <c:bubble3D val="0"/>
            <c:spPr>
              <a:noFill/>
              <a:ln w="19050">
                <a:solidFill>
                  <a:schemeClr val="tx1">
                    <a:lumMod val="50000"/>
                    <a:lumOff val="50000"/>
                  </a:schemeClr>
                </a:solidFill>
              </a:ln>
              <a:effectLst/>
            </c:spPr>
            <c:extLst>
              <c:ext xmlns:c16="http://schemas.microsoft.com/office/drawing/2014/chart" uri="{C3380CC4-5D6E-409C-BE32-E72D297353CC}">
                <c16:uniqueId val="{00000003-965F-42C2-A8A8-C7E69B88FC1F}"/>
              </c:ext>
            </c:extLst>
          </c:dPt>
          <c:dPt>
            <c:idx val="2"/>
            <c:bubble3D val="0"/>
            <c:spPr>
              <a:noFill/>
              <a:ln w="19050">
                <a:solidFill>
                  <a:schemeClr val="tx1">
                    <a:lumMod val="50000"/>
                    <a:lumOff val="50000"/>
                  </a:schemeClr>
                </a:solidFill>
              </a:ln>
              <a:effectLst/>
            </c:spPr>
            <c:extLst>
              <c:ext xmlns:c16="http://schemas.microsoft.com/office/drawing/2014/chart" uri="{C3380CC4-5D6E-409C-BE32-E72D297353CC}">
                <c16:uniqueId val="{00000005-965F-42C2-A8A8-C7E69B88FC1F}"/>
              </c:ext>
            </c:extLst>
          </c:dPt>
          <c:dPt>
            <c:idx val="3"/>
            <c:bubble3D val="0"/>
            <c:spPr>
              <a:noFill/>
              <a:ln w="19050">
                <a:solidFill>
                  <a:schemeClr val="tx1">
                    <a:lumMod val="50000"/>
                    <a:lumOff val="50000"/>
                  </a:schemeClr>
                </a:solidFill>
              </a:ln>
              <a:effectLst/>
            </c:spPr>
            <c:extLst>
              <c:ext xmlns:c16="http://schemas.microsoft.com/office/drawing/2014/chart" uri="{C3380CC4-5D6E-409C-BE32-E72D297353CC}">
                <c16:uniqueId val="{00000007-965F-42C2-A8A8-C7E69B88FC1F}"/>
              </c:ext>
            </c:extLst>
          </c:dPt>
          <c:cat>
            <c:strRef>
              <c:f>Sheet1!$A$2:$A$5</c:f>
              <c:strCache>
                <c:ptCount val="4"/>
                <c:pt idx="0">
                  <c:v>第 1 四半期</c:v>
                </c:pt>
                <c:pt idx="1">
                  <c:v>第 2 四半期</c:v>
                </c:pt>
                <c:pt idx="2">
                  <c:v>第 3 四半期</c:v>
                </c:pt>
                <c:pt idx="3">
                  <c:v>第 4 四半期</c:v>
                </c:pt>
              </c:strCache>
            </c:strRef>
          </c:cat>
          <c:val>
            <c:numRef>
              <c:f>Sheet1!$B$2:$B$5</c:f>
              <c:numCache>
                <c:formatCode>General</c:formatCode>
                <c:ptCount val="4"/>
                <c:pt idx="0">
                  <c:v>0</c:v>
                </c:pt>
                <c:pt idx="1">
                  <c:v>1</c:v>
                </c:pt>
                <c:pt idx="2">
                  <c:v>1</c:v>
                </c:pt>
                <c:pt idx="3">
                  <c:v>1</c:v>
                </c:pt>
              </c:numCache>
            </c:numRef>
          </c:val>
          <c:extLst>
            <c:ext xmlns:c16="http://schemas.microsoft.com/office/drawing/2014/chart" uri="{C3380CC4-5D6E-409C-BE32-E72D297353CC}">
              <c16:uniqueId val="{00000008-965F-42C2-A8A8-C7E69B88FC1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85.png"/></Relationships>
</file>

<file path=ppt/drawings/drawing1.xml><?xml version="1.0" encoding="utf-8"?>
<c:userShapes xmlns:c="http://schemas.openxmlformats.org/drawingml/2006/chart">
  <cdr:relSizeAnchor xmlns:cdr="http://schemas.openxmlformats.org/drawingml/2006/chartDrawing">
    <cdr:from>
      <cdr:x>0.60029</cdr:x>
      <cdr:y>0.20395</cdr:y>
    </cdr:from>
    <cdr:to>
      <cdr:x>0.68708</cdr:x>
      <cdr:y>0.48971</cdr:y>
    </cdr:to>
    <cdr:pic>
      <cdr:nvPicPr>
        <cdr:cNvPr id="2" name="図 1" descr="白黒の写真にテキストが書いてあるボトル&#10;&#10;中程度の精度で自動的に生成された説明">
          <a:extLst xmlns:a="http://schemas.openxmlformats.org/drawingml/2006/main">
            <a:ext uri="{FF2B5EF4-FFF2-40B4-BE49-F238E27FC236}">
              <a16:creationId xmlns:a16="http://schemas.microsoft.com/office/drawing/2014/main" id="{6B74634D-0C53-A276-C535-23393A39BD02}"/>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1">
          <a:extLst>
            <a:ext uri="{28A0092B-C50C-407E-A947-70E740481C1C}">
              <a14:useLocalDpi xmlns:a14="http://schemas.microsoft.com/office/drawing/2010/main" val="0"/>
            </a:ext>
          </a:extLst>
        </a:blip>
        <a:srcRect xmlns:a="http://schemas.openxmlformats.org/drawingml/2006/main" l="33469" t="2750" r="31632" b="4011"/>
        <a:stretch xmlns:a="http://schemas.openxmlformats.org/drawingml/2006/main"/>
      </cdr:blipFill>
      <cdr:spPr>
        <a:xfrm xmlns:a="http://schemas.openxmlformats.org/drawingml/2006/main">
          <a:off x="3013141" y="750173"/>
          <a:ext cx="435643" cy="1051087"/>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364" cy="513508"/>
          </a:xfrm>
          <a:prstGeom prst="rect">
            <a:avLst/>
          </a:prstGeom>
        </p:spPr>
        <p:txBody>
          <a:bodyPr vert="horz" lIns="95491" tIns="47745" rIns="95491" bIns="47745"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1293" y="0"/>
            <a:ext cx="3076364" cy="513508"/>
          </a:xfrm>
          <a:prstGeom prst="rect">
            <a:avLst/>
          </a:prstGeom>
        </p:spPr>
        <p:txBody>
          <a:bodyPr vert="horz" lIns="95491" tIns="47745" rIns="95491" bIns="47745" rtlCol="0"/>
          <a:lstStyle>
            <a:lvl1pPr algn="r">
              <a:defRPr sz="1300"/>
            </a:lvl1pPr>
          </a:lstStyle>
          <a:p>
            <a:fld id="{EE88336E-0531-4B8F-9951-629795EB07D2}" type="datetimeFigureOut">
              <a:rPr kumimoji="1" lang="ja-JP" altLang="en-US" smtClean="0"/>
              <a:t>2024/8/8</a:t>
            </a:fld>
            <a:endParaRPr kumimoji="1" lang="ja-JP" altLang="en-US"/>
          </a:p>
        </p:txBody>
      </p:sp>
      <p:sp>
        <p:nvSpPr>
          <p:cNvPr id="4" name="スライド イメージ プレースホルダー 3"/>
          <p:cNvSpPr>
            <a:spLocks noGrp="1" noRot="1" noChangeAspect="1"/>
          </p:cNvSpPr>
          <p:nvPr>
            <p:ph type="sldImg" idx="2"/>
          </p:nvPr>
        </p:nvSpPr>
        <p:spPr>
          <a:xfrm>
            <a:off x="481013" y="1279525"/>
            <a:ext cx="6137275" cy="3452813"/>
          </a:xfrm>
          <a:prstGeom prst="rect">
            <a:avLst/>
          </a:prstGeom>
          <a:noFill/>
          <a:ln w="12700">
            <a:solidFill>
              <a:prstClr val="black"/>
            </a:solidFill>
          </a:ln>
        </p:spPr>
        <p:txBody>
          <a:bodyPr vert="horz" lIns="95491" tIns="47745" rIns="95491" bIns="47745" rtlCol="0" anchor="ctr"/>
          <a:lstStyle/>
          <a:p>
            <a:endParaRPr lang="ja-JP" altLang="en-US"/>
          </a:p>
        </p:txBody>
      </p:sp>
      <p:sp>
        <p:nvSpPr>
          <p:cNvPr id="5" name="ノート プレースホルダー 4"/>
          <p:cNvSpPr>
            <a:spLocks noGrp="1"/>
          </p:cNvSpPr>
          <p:nvPr>
            <p:ph type="body" sz="quarter" idx="3"/>
          </p:nvPr>
        </p:nvSpPr>
        <p:spPr>
          <a:xfrm>
            <a:off x="709930" y="4925409"/>
            <a:ext cx="5679440" cy="4029879"/>
          </a:xfrm>
          <a:prstGeom prst="rect">
            <a:avLst/>
          </a:prstGeom>
        </p:spPr>
        <p:txBody>
          <a:bodyPr vert="horz" lIns="95491" tIns="47745" rIns="95491" bIns="4774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108"/>
            <a:ext cx="3076364" cy="513507"/>
          </a:xfrm>
          <a:prstGeom prst="rect">
            <a:avLst/>
          </a:prstGeom>
        </p:spPr>
        <p:txBody>
          <a:bodyPr vert="horz" lIns="95491" tIns="47745" rIns="95491" bIns="47745"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1293" y="9721108"/>
            <a:ext cx="3076364" cy="513507"/>
          </a:xfrm>
          <a:prstGeom prst="rect">
            <a:avLst/>
          </a:prstGeom>
        </p:spPr>
        <p:txBody>
          <a:bodyPr vert="horz" lIns="95491" tIns="47745" rIns="95491" bIns="47745" rtlCol="0" anchor="b"/>
          <a:lstStyle>
            <a:lvl1pPr algn="r">
              <a:defRPr sz="1300"/>
            </a:lvl1pPr>
          </a:lstStyle>
          <a:p>
            <a:fld id="{F4BB343E-C2D0-4F9E-9629-F38ED15FDF16}" type="slidenum">
              <a:rPr kumimoji="1" lang="ja-JP" altLang="en-US" smtClean="0"/>
              <a:t>‹#›</a:t>
            </a:fld>
            <a:endParaRPr kumimoji="1" lang="ja-JP" altLang="en-US"/>
          </a:p>
        </p:txBody>
      </p:sp>
    </p:spTree>
    <p:extLst>
      <p:ext uri="{BB962C8B-B14F-4D97-AF65-F5344CB8AC3E}">
        <p14:creationId xmlns:p14="http://schemas.microsoft.com/office/powerpoint/2010/main" val="156531846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54908">
              <a:defRPr/>
            </a:pPr>
            <a:fld id="{0513265B-E26F-AF49-9D6D-01B6B5D7F3BE}" type="slidenum">
              <a:rPr kumimoji="0" lang="en-US">
                <a:solidFill>
                  <a:prstClr val="black"/>
                </a:solidFill>
                <a:latin typeface="Calibri" panose="020F0502020204030204"/>
              </a:rPr>
              <a:pPr defTabSz="954908">
                <a:defRPr/>
              </a:pPr>
              <a:t>1</a:t>
            </a:fld>
            <a:endParaRPr kumimoji="0" lang="en-US">
              <a:solidFill>
                <a:prstClr val="black"/>
              </a:solidFill>
              <a:latin typeface="Calibri" panose="020F0502020204030204"/>
            </a:endParaRPr>
          </a:p>
        </p:txBody>
      </p:sp>
    </p:spTree>
    <p:extLst>
      <p:ext uri="{BB962C8B-B14F-4D97-AF65-F5344CB8AC3E}">
        <p14:creationId xmlns:p14="http://schemas.microsoft.com/office/powerpoint/2010/main" val="506043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latin typeface="Noto Sans JP Light" panose="020B0300000000000000" pitchFamily="34" charset="-128"/>
                <a:ea typeface="Noto Sans JP Light" panose="020B0300000000000000" pitchFamily="34" charset="-128"/>
              </a:rPr>
              <a:t>TRME</a:t>
            </a:r>
            <a:r>
              <a:rPr kumimoji="1" lang="ja-JP" altLang="en-US" dirty="0">
                <a:latin typeface="Noto Sans JP Light" panose="020B0300000000000000" pitchFamily="34" charset="-128"/>
                <a:ea typeface="Noto Sans JP Light" panose="020B0300000000000000" pitchFamily="34" charset="-128"/>
              </a:rPr>
              <a:t>は、必要なものを自分のカラダに投資して、時々見直す。</a:t>
            </a:r>
            <a:endParaRPr kumimoji="1" lang="en-US" altLang="ja-JP" dirty="0">
              <a:latin typeface="Noto Sans JP Light" panose="020B0300000000000000" pitchFamily="34" charset="-128"/>
              <a:ea typeface="Noto Sans JP Light" panose="020B0300000000000000" pitchFamily="34" charset="-128"/>
            </a:endParaRPr>
          </a:p>
          <a:p>
            <a:r>
              <a:rPr kumimoji="1" lang="ja-JP" altLang="en-US" dirty="0">
                <a:latin typeface="Noto Sans JP Light" panose="020B0300000000000000" pitchFamily="34" charset="-128"/>
                <a:ea typeface="Noto Sans JP Light" panose="020B0300000000000000" pitchFamily="34" charset="-128"/>
              </a:rPr>
              <a:t>カラダは自分で経営する時代へ。</a:t>
            </a:r>
            <a:endParaRPr kumimoji="1" lang="en-US" altLang="ja-JP" dirty="0">
              <a:latin typeface="Noto Sans JP Light" panose="020B0300000000000000" pitchFamily="34" charset="-128"/>
              <a:ea typeface="Noto Sans JP Light" panose="020B0300000000000000" pitchFamily="34" charset="-128"/>
            </a:endParaRPr>
          </a:p>
        </p:txBody>
      </p:sp>
      <p:sp>
        <p:nvSpPr>
          <p:cNvPr id="4" name="スライド番号プレースホルダー 3"/>
          <p:cNvSpPr>
            <a:spLocks noGrp="1"/>
          </p:cNvSpPr>
          <p:nvPr>
            <p:ph type="sldNum" sz="quarter" idx="5"/>
          </p:nvPr>
        </p:nvSpPr>
        <p:spPr/>
        <p:txBody>
          <a:bodyPr/>
          <a:lstStyle/>
          <a:p>
            <a:fld id="{F570C670-C90E-448C-82CF-D18C99FA367A}" type="slidenum">
              <a:rPr kumimoji="1" lang="ja-JP" altLang="en-US" smtClean="0"/>
              <a:t>10</a:t>
            </a:fld>
            <a:endParaRPr kumimoji="1" lang="ja-JP" altLang="en-US"/>
          </a:p>
        </p:txBody>
      </p:sp>
    </p:spTree>
    <p:extLst>
      <p:ext uri="{BB962C8B-B14F-4D97-AF65-F5344CB8AC3E}">
        <p14:creationId xmlns:p14="http://schemas.microsoft.com/office/powerpoint/2010/main" val="39969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570C670-C90E-448C-82CF-D18C99FA367A}" type="slidenum">
              <a:rPr kumimoji="1" lang="ja-JP" altLang="en-US" smtClean="0"/>
              <a:t>11</a:t>
            </a:fld>
            <a:endParaRPr kumimoji="1" lang="ja-JP" altLang="en-US"/>
          </a:p>
        </p:txBody>
      </p:sp>
    </p:spTree>
    <p:extLst>
      <p:ext uri="{BB962C8B-B14F-4D97-AF65-F5344CB8AC3E}">
        <p14:creationId xmlns:p14="http://schemas.microsoft.com/office/powerpoint/2010/main" val="2915668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latin typeface="Noto Sans JP Light" panose="020B0300000000000000" pitchFamily="34" charset="-128"/>
                <a:ea typeface="Noto Sans JP Light" panose="020B0300000000000000" pitchFamily="34" charset="-128"/>
              </a:rPr>
              <a:t>TR90</a:t>
            </a:r>
            <a:r>
              <a:rPr kumimoji="1" lang="ja-JP" altLang="en-US" dirty="0">
                <a:latin typeface="Noto Sans JP Light" panose="020B0300000000000000" pitchFamily="34" charset="-128"/>
                <a:ea typeface="Noto Sans JP Light" panose="020B0300000000000000" pitchFamily="34" charset="-128"/>
              </a:rPr>
              <a:t> シェイクと</a:t>
            </a:r>
            <a:r>
              <a:rPr kumimoji="1" lang="en-US" altLang="ja-JP" dirty="0">
                <a:latin typeface="Noto Sans JP Light" panose="020B0300000000000000" pitchFamily="34" charset="-128"/>
                <a:ea typeface="Noto Sans JP Light" panose="020B0300000000000000" pitchFamily="34" charset="-128"/>
              </a:rPr>
              <a:t>TRME</a:t>
            </a:r>
            <a:r>
              <a:rPr kumimoji="1" lang="ja-JP" altLang="en-US" dirty="0">
                <a:latin typeface="Noto Sans JP Light" panose="020B0300000000000000" pitchFamily="34" charset="-128"/>
                <a:ea typeface="Noto Sans JP Light" panose="020B0300000000000000" pitchFamily="34" charset="-128"/>
              </a:rPr>
              <a:t> スムージーを比較。</a:t>
            </a:r>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12</a:t>
            </a:fld>
            <a:endParaRPr kumimoji="1" lang="ja-JP" altLang="en-US"/>
          </a:p>
        </p:txBody>
      </p:sp>
    </p:spTree>
    <p:extLst>
      <p:ext uri="{BB962C8B-B14F-4D97-AF65-F5344CB8AC3E}">
        <p14:creationId xmlns:p14="http://schemas.microsoft.com/office/powerpoint/2010/main" val="1166936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908">
              <a:defRPr/>
            </a:pP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専用スプーンですくって、ニーズに合わせてタンパク質量を調整しながら飲むことができるバッグ</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 </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タイプ。</a:t>
            </a:r>
          </a:p>
          <a:p>
            <a:r>
              <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TR90</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 シェイクに比べて、</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粉の量が少なくなり、溶かす水の量も</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約</a:t>
            </a:r>
            <a:r>
              <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250</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ｍ</a:t>
            </a:r>
            <a:r>
              <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L</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から</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約</a:t>
            </a:r>
            <a:r>
              <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150</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ｍ</a:t>
            </a:r>
            <a:r>
              <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L</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に減り</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、飲む量</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が減少</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a:t>
            </a:r>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13</a:t>
            </a:fld>
            <a:endParaRPr kumimoji="1" lang="ja-JP" altLang="en-US"/>
          </a:p>
        </p:txBody>
      </p:sp>
    </p:spTree>
    <p:extLst>
      <p:ext uri="{BB962C8B-B14F-4D97-AF65-F5344CB8AC3E}">
        <p14:creationId xmlns:p14="http://schemas.microsoft.com/office/powerpoint/2010/main" val="34078365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摂取したタンパク質が体内で活か</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され</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るかどうかは、タンパク質を構成するアミノ酸バランスが影響</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する</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 </a:t>
            </a:r>
          </a:p>
          <a:p>
            <a:pPr marL="179045" indent="-179045">
              <a:buFont typeface="Arial" panose="020B0604020202020204" pitchFamily="34" charset="0"/>
              <a:buChar char="•"/>
            </a:pP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アミノ酸スコア</a:t>
            </a:r>
            <a:r>
              <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100</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＝タンパク質を構成するアミノ酸のうち、必須アミノ酸全</a:t>
            </a:r>
            <a:r>
              <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9</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種類をバランスよく含む。</a:t>
            </a:r>
            <a:endPar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endParaRPr>
          </a:p>
          <a:p>
            <a:pPr marL="179045" indent="-179045">
              <a:buFont typeface="Arial" panose="020B0604020202020204" pitchFamily="34" charset="0"/>
              <a:buChar char="•"/>
            </a:pPr>
            <a:r>
              <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PDCAAS1.0</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＝全</a:t>
            </a:r>
            <a:r>
              <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9</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種類の必須アミノ酸をバランスよく含むだけではなく、消化吸収後のバランスまで考慮した指標でも最高値の</a:t>
            </a:r>
            <a:r>
              <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1.0</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a:t>
            </a:r>
            <a:endPar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endParaRPr>
          </a:p>
          <a:p>
            <a:pPr marL="179045" indent="-179045">
              <a:buFont typeface="Arial" panose="020B0604020202020204" pitchFamily="34" charset="0"/>
              <a:buChar char="•"/>
            </a:pPr>
            <a:endPar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endParaRPr>
          </a:p>
          <a:p>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さらに、ロイシン（</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必須アミノ酸</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a:t>
            </a:r>
            <a:r>
              <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1,500</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㎎補強</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＝必須アミノ酸の中でも特に</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分岐</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鎖</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アミノ酸（</a:t>
            </a:r>
            <a:r>
              <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BCAA</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）のひとつ</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であるロイシン（</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筋肉を構成する成分</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）を強化。</a:t>
            </a:r>
            <a:endPar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endParaRPr>
          </a:p>
          <a:p>
            <a:endParaRPr kumimoji="1" lang="ja-JP" altLang="en-US" sz="1200" dirty="0"/>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14</a:t>
            </a:fld>
            <a:endParaRPr kumimoji="1" lang="ja-JP" altLang="en-US"/>
          </a:p>
        </p:txBody>
      </p:sp>
    </p:spTree>
    <p:extLst>
      <p:ext uri="{BB962C8B-B14F-4D97-AF65-F5344CB8AC3E}">
        <p14:creationId xmlns:p14="http://schemas.microsoft.com/office/powerpoint/2010/main" val="2753623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908">
              <a:defRPr/>
            </a:pP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ビタミン</a:t>
            </a:r>
            <a:r>
              <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11</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種類、ミネラル</a:t>
            </a:r>
            <a:r>
              <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11</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種類</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は</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ライフパック</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 </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ナノ</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 </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プラスと同じ種類数</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a:t>
            </a:r>
            <a:br>
              <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b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（１日分の摂取量としては十分ではないので、ライフパック ナノ プラスもあわせて摂取することをおすすめ）</a:t>
            </a:r>
            <a:endPar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endParaRPr>
          </a:p>
          <a:p>
            <a:endParaRPr kumimoji="1" lang="ja-JP" altLang="en-US" sz="1200" dirty="0"/>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15</a:t>
            </a:fld>
            <a:endParaRPr kumimoji="1" lang="ja-JP" altLang="en-US"/>
          </a:p>
        </p:txBody>
      </p:sp>
    </p:spTree>
    <p:extLst>
      <p:ext uri="{BB962C8B-B14F-4D97-AF65-F5344CB8AC3E}">
        <p14:creationId xmlns:p14="http://schemas.microsoft.com/office/powerpoint/2010/main" val="20628402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908">
              <a:defRPr/>
            </a:pP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シェイカー不要の溶けやすさを実現。</a:t>
            </a:r>
            <a:endParaRPr kumimoji="1" lang="ja-JP" altLang="en-US" sz="1200" dirty="0">
              <a:latin typeface="Noto Sans JP Light" panose="020B0300000000000000" pitchFamily="34" charset="-128"/>
              <a:ea typeface="Noto Sans JP Light" panose="020B0300000000000000" pitchFamily="34" charset="-128"/>
            </a:endParaRPr>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16</a:t>
            </a:fld>
            <a:endParaRPr kumimoji="1" lang="ja-JP" altLang="en-US"/>
          </a:p>
        </p:txBody>
      </p:sp>
    </p:spTree>
    <p:extLst>
      <p:ext uri="{BB962C8B-B14F-4D97-AF65-F5344CB8AC3E}">
        <p14:creationId xmlns:p14="http://schemas.microsoft.com/office/powerpoint/2010/main" val="1783694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見た目</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の「</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映え</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」に</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こだわり</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鮮やかな色</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合い</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a:t>
            </a:r>
          </a:p>
          <a:p>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バナナ風味とストロベリーヨーグルト風味</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の</a:t>
            </a:r>
            <a:r>
              <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2</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種類。</a:t>
            </a:r>
          </a:p>
          <a:p>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バナナ風味</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朝食</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で人気のフルーツ風味。</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まろやかなおいしさ</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a:t>
            </a:r>
            <a:endPar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endParaRPr>
          </a:p>
          <a:p>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ストロベリーヨーグルト風味</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甘酸っぱくて、さっぱり飲めるおいしさ</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a:t>
            </a:r>
            <a:r>
              <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TR90</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 </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シェイク</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の中で</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人気</a:t>
            </a:r>
            <a:r>
              <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No.1</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の</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ヨーグルト</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味の愛用者におすすめ。</a:t>
            </a:r>
            <a:endPar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endParaRPr>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17</a:t>
            </a:fld>
            <a:endParaRPr kumimoji="1" lang="ja-JP" altLang="en-US"/>
          </a:p>
        </p:txBody>
      </p:sp>
    </p:spTree>
    <p:extLst>
      <p:ext uri="{BB962C8B-B14F-4D97-AF65-F5344CB8AC3E}">
        <p14:creationId xmlns:p14="http://schemas.microsoft.com/office/powerpoint/2010/main" val="219749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908">
              <a:defRPr/>
            </a:pP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タンパク質は補給したい</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が</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、カロリーは</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控えたい方</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におすすめ</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a:t>
            </a:r>
            <a:endPar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endParaRPr>
          </a:p>
          <a:p>
            <a:pPr defTabSz="954908">
              <a:defRPr/>
            </a:pPr>
            <a:r>
              <a:rPr lang="en-US" altLang="ja-JP" sz="1200" dirty="0">
                <a:latin typeface="Noto Sans JP Light" panose="020B0300000000000000" pitchFamily="34" charset="-128"/>
                <a:ea typeface="Noto Sans JP Light" panose="020B0300000000000000" pitchFamily="34" charset="-128"/>
              </a:rPr>
              <a:t>※</a:t>
            </a:r>
            <a:r>
              <a:rPr lang="en-US" altLang="ja-JP" sz="1200" dirty="0">
                <a:solidFill>
                  <a:prstClr val="black"/>
                </a:solidFill>
                <a:latin typeface="Noto Sans JP Light" panose="020B0300000000000000" pitchFamily="34" charset="-128"/>
                <a:ea typeface="Noto Sans JP Light" panose="020B0300000000000000" pitchFamily="34" charset="-128"/>
              </a:rPr>
              <a:t>168.2kcal</a:t>
            </a:r>
            <a:r>
              <a:rPr lang="ja-JP" altLang="en-US" sz="1200" dirty="0">
                <a:solidFill>
                  <a:prstClr val="black"/>
                </a:solidFill>
                <a:latin typeface="Noto Sans JP Light" panose="020B0300000000000000" pitchFamily="34" charset="-128"/>
                <a:ea typeface="Noto Sans JP Light" panose="020B0300000000000000" pitchFamily="34" charset="-128"/>
              </a:rPr>
              <a:t>＝</a:t>
            </a:r>
            <a:r>
              <a:rPr lang="en-US" altLang="ja-JP" sz="1200" dirty="0">
                <a:solidFill>
                  <a:prstClr val="black"/>
                </a:solidFill>
                <a:latin typeface="Noto Sans JP Light" panose="020B0300000000000000" pitchFamily="34" charset="-128"/>
                <a:ea typeface="Noto Sans JP Light" panose="020B0300000000000000" pitchFamily="34" charset="-128"/>
              </a:rPr>
              <a:t>TR90</a:t>
            </a:r>
            <a:r>
              <a:rPr lang="ja-JP" altLang="en-US" sz="1200" dirty="0">
                <a:solidFill>
                  <a:prstClr val="black"/>
                </a:solidFill>
                <a:latin typeface="Noto Sans JP Light" panose="020B0300000000000000" pitchFamily="34" charset="-128"/>
                <a:ea typeface="Noto Sans JP Light" panose="020B0300000000000000" pitchFamily="34" charset="-128"/>
              </a:rPr>
              <a:t> シェイク ヨーグルト味</a:t>
            </a:r>
            <a:endParaRPr lang="en-US" altLang="ja-JP" sz="1200" dirty="0">
              <a:solidFill>
                <a:prstClr val="black"/>
              </a:solidFill>
              <a:latin typeface="Noto Sans JP Light" panose="020B0300000000000000" pitchFamily="34" charset="-128"/>
              <a:ea typeface="Noto Sans JP Light" panose="020B0300000000000000" pitchFamily="34" charset="-128"/>
            </a:endParaRPr>
          </a:p>
          <a:p>
            <a:pPr defTabSz="954908">
              <a:defRPr/>
            </a:pPr>
            <a:r>
              <a:rPr lang="en-US" altLang="ja-JP" sz="1200" dirty="0">
                <a:solidFill>
                  <a:prstClr val="black"/>
                </a:solidFill>
                <a:latin typeface="Noto Sans JP Light" panose="020B0300000000000000" pitchFamily="34" charset="-128"/>
                <a:ea typeface="Noto Sans JP Light" panose="020B0300000000000000" pitchFamily="34" charset="-128"/>
              </a:rPr>
              <a:t>※81.6kcal</a:t>
            </a:r>
            <a:r>
              <a:rPr lang="ja-JP" altLang="en-US" sz="1200" dirty="0">
                <a:solidFill>
                  <a:prstClr val="black"/>
                </a:solidFill>
                <a:latin typeface="Noto Sans JP Light" panose="020B0300000000000000" pitchFamily="34" charset="-128"/>
                <a:ea typeface="Noto Sans JP Light" panose="020B0300000000000000" pitchFamily="34" charset="-128"/>
              </a:rPr>
              <a:t>＝</a:t>
            </a:r>
            <a:r>
              <a:rPr lang="en-US" altLang="ja-JP" sz="1200" dirty="0">
                <a:solidFill>
                  <a:prstClr val="black"/>
                </a:solidFill>
                <a:latin typeface="Noto Sans JP Light" panose="020B0300000000000000" pitchFamily="34" charset="-128"/>
                <a:ea typeface="Noto Sans JP Light" panose="020B0300000000000000" pitchFamily="34" charset="-128"/>
              </a:rPr>
              <a:t>TRME</a:t>
            </a:r>
            <a:r>
              <a:rPr lang="ja-JP" altLang="en-US" sz="1200" dirty="0">
                <a:solidFill>
                  <a:prstClr val="black"/>
                </a:solidFill>
                <a:latin typeface="Noto Sans JP Light" panose="020B0300000000000000" pitchFamily="34" charset="-128"/>
                <a:ea typeface="Noto Sans JP Light" panose="020B0300000000000000" pitchFamily="34" charset="-128"/>
              </a:rPr>
              <a:t> スムージー ストロベリーヨーグルト風味 </a:t>
            </a:r>
            <a:endParaRPr lang="ja-JP" altLang="en-US" sz="1200" dirty="0">
              <a:latin typeface="Noto Sans JP Light" panose="020B0300000000000000" pitchFamily="34" charset="-128"/>
              <a:ea typeface="Noto Sans JP Light" panose="020B0300000000000000" pitchFamily="34" charset="-128"/>
            </a:endParaRPr>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18</a:t>
            </a:fld>
            <a:endParaRPr kumimoji="1" lang="ja-JP" altLang="en-US"/>
          </a:p>
        </p:txBody>
      </p:sp>
    </p:spTree>
    <p:extLst>
      <p:ext uri="{BB962C8B-B14F-4D97-AF65-F5344CB8AC3E}">
        <p14:creationId xmlns:p14="http://schemas.microsoft.com/office/powerpoint/2010/main" val="1155649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製品</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説明は、パッケージの裏面に記載</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a:t>
            </a:r>
          </a:p>
          <a:p>
            <a:endPar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endParaRPr>
          </a:p>
          <a:p>
            <a:r>
              <a:rPr lang="ja-JP" altLang="en-US" sz="1200" u="sng" dirty="0">
                <a:latin typeface="Noto Sans JP Light" panose="020B0300000000000000" pitchFamily="34" charset="-128"/>
                <a:ea typeface="Noto Sans JP Light" panose="020B0300000000000000" pitchFamily="34" charset="-128"/>
                <a:cs typeface="ＭＳ Ｐゴシック" panose="020B0600070205080204" pitchFamily="50" charset="-128"/>
              </a:rPr>
              <a:t>製品について</a:t>
            </a:r>
            <a:endParaRPr lang="en-US" altLang="ja-JP" sz="1200" u="sng" dirty="0">
              <a:latin typeface="Noto Sans JP Light" panose="020B0300000000000000" pitchFamily="34" charset="-128"/>
              <a:ea typeface="Noto Sans JP Light" panose="020B0300000000000000" pitchFamily="34" charset="-128"/>
              <a:cs typeface="ＭＳ Ｐゴシック" panose="020B0600070205080204" pitchFamily="50" charset="-128"/>
            </a:endParaRPr>
          </a:p>
          <a:p>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アミノ酸スコア</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a:t>
            </a:r>
            <a:r>
              <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PDCAAS</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・ロイシン</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の</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説明</a:t>
            </a:r>
          </a:p>
          <a:p>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ビタミン・ミネラル・食物繊維</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を配合</a:t>
            </a:r>
            <a:endPar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endParaRPr>
          </a:p>
          <a:p>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タルトチェリー</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粉末を配合</a:t>
            </a:r>
            <a:endPar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endParaRPr>
          </a:p>
          <a:p>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日本との技術連携で実現した品質</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で、</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健康補助食品</a:t>
            </a:r>
            <a:r>
              <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GMP</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認証と国際規格の</a:t>
            </a:r>
            <a:r>
              <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FSSC22000</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認証を取得した</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日本国内の</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工場で</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生産</a:t>
            </a:r>
            <a:endPar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endParaRPr>
          </a:p>
          <a:p>
            <a:endParaRPr lang="en-US" altLang="ja-JP" sz="1200" u="sng" dirty="0">
              <a:latin typeface="Noto Sans JP Light" panose="020B0300000000000000" pitchFamily="34" charset="-128"/>
              <a:ea typeface="Noto Sans JP Light" panose="020B0300000000000000" pitchFamily="34" charset="-128"/>
              <a:cs typeface="ＭＳ Ｐゴシック" panose="020B0600070205080204" pitchFamily="50" charset="-128"/>
            </a:endParaRPr>
          </a:p>
          <a:p>
            <a:r>
              <a:rPr lang="ja-JP" altLang="en-US" sz="1200" u="sng" dirty="0">
                <a:latin typeface="Noto Sans JP Light" panose="020B0300000000000000" pitchFamily="34" charset="-128"/>
                <a:ea typeface="Noto Sans JP Light" panose="020B0300000000000000" pitchFamily="34" charset="-128"/>
                <a:cs typeface="ＭＳ Ｐゴシック" panose="020B0600070205080204" pitchFamily="50" charset="-128"/>
              </a:rPr>
              <a:t>召し上がり方</a:t>
            </a:r>
            <a:endParaRPr lang="en-US" altLang="ja-JP" sz="1200" u="sng" dirty="0">
              <a:latin typeface="Noto Sans JP Light" panose="020B0300000000000000" pitchFamily="34" charset="-128"/>
              <a:ea typeface="Noto Sans JP Light" panose="020B0300000000000000" pitchFamily="34" charset="-128"/>
              <a:cs typeface="ＭＳ Ｐゴシック" panose="020B0600070205080204" pitchFamily="50" charset="-128"/>
            </a:endParaRPr>
          </a:p>
          <a:p>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より多くのタンパク質を摂取したい</a:t>
            </a:r>
            <a:r>
              <a:rPr lang="ja-JP" altLang="en-US" sz="1200" dirty="0">
                <a:latin typeface="Noto Sans JP Light" panose="020B0300000000000000" pitchFamily="34" charset="-128"/>
                <a:ea typeface="Noto Sans JP Light" panose="020B0300000000000000" pitchFamily="34" charset="-128"/>
                <a:cs typeface="ＭＳ Ｐゴシック" panose="020B0600070205080204" pitchFamily="50" charset="-128"/>
              </a:rPr>
              <a:t>とき</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のために、タンパク質を一度に</a:t>
            </a:r>
            <a:r>
              <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20g</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摂ることができる「プラス</a:t>
            </a:r>
            <a:r>
              <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20g</a:t>
            </a:r>
            <a:r>
              <a:rPr lang="ja-JP"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rPr>
              <a:t>を目指すしっかりプラン」</a:t>
            </a:r>
            <a:endParaRPr lang="en-US" altLang="ja-JP" sz="1200" dirty="0">
              <a:latin typeface="Noto Sans JP Light" panose="020B0300000000000000" pitchFamily="34" charset="-128"/>
              <a:ea typeface="Noto Sans JP Light" panose="020B0300000000000000" pitchFamily="34" charset="-128"/>
              <a:cs typeface="ＭＳ Ｐゴシック" panose="020B0600070205080204" pitchFamily="50" charset="-128"/>
            </a:endParaRPr>
          </a:p>
          <a:p>
            <a:endParaRPr kumimoji="1" lang="ja-JP" altLang="en-US" sz="1100" dirty="0"/>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19</a:t>
            </a:fld>
            <a:endParaRPr kumimoji="1" lang="ja-JP" altLang="en-US"/>
          </a:p>
        </p:txBody>
      </p:sp>
    </p:spTree>
    <p:extLst>
      <p:ext uri="{BB962C8B-B14F-4D97-AF65-F5344CB8AC3E}">
        <p14:creationId xmlns:p14="http://schemas.microsoft.com/office/powerpoint/2010/main" val="3340084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570C670-C90E-448C-82CF-D18C99FA367A}" type="slidenum">
              <a:rPr kumimoji="1" lang="ja-JP" altLang="en-US" smtClean="0"/>
              <a:t>2</a:t>
            </a:fld>
            <a:endParaRPr kumimoji="1" lang="ja-JP" altLang="en-US"/>
          </a:p>
        </p:txBody>
      </p:sp>
    </p:spTree>
    <p:extLst>
      <p:ext uri="{BB962C8B-B14F-4D97-AF65-F5344CB8AC3E}">
        <p14:creationId xmlns:p14="http://schemas.microsoft.com/office/powerpoint/2010/main" val="18194357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570C670-C90E-448C-82CF-D18C99FA367A}" type="slidenum">
              <a:rPr kumimoji="1" lang="ja-JP" altLang="en-US" smtClean="0"/>
              <a:t>20</a:t>
            </a:fld>
            <a:endParaRPr kumimoji="1" lang="ja-JP" altLang="en-US"/>
          </a:p>
        </p:txBody>
      </p:sp>
    </p:spTree>
    <p:extLst>
      <p:ext uri="{BB962C8B-B14F-4D97-AF65-F5344CB8AC3E}">
        <p14:creationId xmlns:p14="http://schemas.microsoft.com/office/powerpoint/2010/main" val="1058990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21</a:t>
            </a:fld>
            <a:endParaRPr kumimoji="1" lang="ja-JP" altLang="en-US"/>
          </a:p>
        </p:txBody>
      </p:sp>
    </p:spTree>
    <p:extLst>
      <p:ext uri="{BB962C8B-B14F-4D97-AF65-F5344CB8AC3E}">
        <p14:creationId xmlns:p14="http://schemas.microsoft.com/office/powerpoint/2010/main" val="8419799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954908">
              <a:defRPr/>
            </a:pPr>
            <a:fld id="{F570C670-C90E-448C-82CF-D18C99FA367A}" type="slidenum">
              <a:rPr lang="ja-JP" altLang="en-US">
                <a:solidFill>
                  <a:prstClr val="black"/>
                </a:solidFill>
                <a:latin typeface="游ゴシック" panose="02110004020202020204"/>
                <a:ea typeface="游ゴシック" panose="020B0400000000000000" pitchFamily="50" charset="-128"/>
              </a:rPr>
              <a:pPr defTabSz="954908">
                <a:defRPr/>
              </a:pPr>
              <a:t>22</a:t>
            </a:fld>
            <a:endParaRPr lang="ja-JP" altLang="en-US">
              <a:solidFill>
                <a:prstClr val="black"/>
              </a:solidFill>
              <a:latin typeface="游ゴシック" panose="02110004020202020204"/>
              <a:ea typeface="游ゴシック" panose="020B0400000000000000" pitchFamily="50" charset="-128"/>
            </a:endParaRPr>
          </a:p>
        </p:txBody>
      </p:sp>
    </p:spTree>
    <p:extLst>
      <p:ext uri="{BB962C8B-B14F-4D97-AF65-F5344CB8AC3E}">
        <p14:creationId xmlns:p14="http://schemas.microsoft.com/office/powerpoint/2010/main" val="16104476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23</a:t>
            </a:fld>
            <a:endParaRPr kumimoji="1" lang="ja-JP" altLang="en-US"/>
          </a:p>
        </p:txBody>
      </p:sp>
    </p:spTree>
    <p:extLst>
      <p:ext uri="{BB962C8B-B14F-4D97-AF65-F5344CB8AC3E}">
        <p14:creationId xmlns:p14="http://schemas.microsoft.com/office/powerpoint/2010/main" val="39410786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24</a:t>
            </a:fld>
            <a:endParaRPr kumimoji="1" lang="ja-JP" altLang="en-US"/>
          </a:p>
        </p:txBody>
      </p:sp>
    </p:spTree>
    <p:extLst>
      <p:ext uri="{BB962C8B-B14F-4D97-AF65-F5344CB8AC3E}">
        <p14:creationId xmlns:p14="http://schemas.microsoft.com/office/powerpoint/2010/main" val="31925905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25</a:t>
            </a:fld>
            <a:endParaRPr kumimoji="1" lang="ja-JP" altLang="en-US"/>
          </a:p>
        </p:txBody>
      </p:sp>
    </p:spTree>
    <p:extLst>
      <p:ext uri="{BB962C8B-B14F-4D97-AF65-F5344CB8AC3E}">
        <p14:creationId xmlns:p14="http://schemas.microsoft.com/office/powerpoint/2010/main" val="8754388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26</a:t>
            </a:fld>
            <a:endParaRPr kumimoji="1" lang="ja-JP" altLang="en-US"/>
          </a:p>
        </p:txBody>
      </p:sp>
    </p:spTree>
    <p:extLst>
      <p:ext uri="{BB962C8B-B14F-4D97-AF65-F5344CB8AC3E}">
        <p14:creationId xmlns:p14="http://schemas.microsoft.com/office/powerpoint/2010/main" val="39928891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27</a:t>
            </a:fld>
            <a:endParaRPr kumimoji="1" lang="ja-JP" altLang="en-US"/>
          </a:p>
        </p:txBody>
      </p:sp>
    </p:spTree>
    <p:extLst>
      <p:ext uri="{BB962C8B-B14F-4D97-AF65-F5344CB8AC3E}">
        <p14:creationId xmlns:p14="http://schemas.microsoft.com/office/powerpoint/2010/main" val="41794955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28</a:t>
            </a:fld>
            <a:endParaRPr kumimoji="1" lang="ja-JP" altLang="en-US"/>
          </a:p>
        </p:txBody>
      </p:sp>
    </p:spTree>
    <p:extLst>
      <p:ext uri="{BB962C8B-B14F-4D97-AF65-F5344CB8AC3E}">
        <p14:creationId xmlns:p14="http://schemas.microsoft.com/office/powerpoint/2010/main" val="16557840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29</a:t>
            </a:fld>
            <a:endParaRPr kumimoji="1" lang="ja-JP" altLang="en-US"/>
          </a:p>
        </p:txBody>
      </p:sp>
    </p:spTree>
    <p:extLst>
      <p:ext uri="{BB962C8B-B14F-4D97-AF65-F5344CB8AC3E}">
        <p14:creationId xmlns:p14="http://schemas.microsoft.com/office/powerpoint/2010/main" val="3408246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Noto Sans JP Light" panose="020B0300000000000000" pitchFamily="34" charset="-128"/>
                <a:ea typeface="Noto Sans JP Light" panose="020B0300000000000000" pitchFamily="34" charset="-128"/>
              </a:rPr>
              <a:t>「</a:t>
            </a:r>
            <a:r>
              <a:rPr kumimoji="1" lang="en-US" altLang="ja-JP" dirty="0">
                <a:latin typeface="Noto Sans JP Light" panose="020B0300000000000000" pitchFamily="34" charset="-128"/>
                <a:ea typeface="Noto Sans JP Light" panose="020B0300000000000000" pitchFamily="34" charset="-128"/>
              </a:rPr>
              <a:t>5</a:t>
            </a:r>
            <a:r>
              <a:rPr kumimoji="1" lang="ja-JP" altLang="en-US" dirty="0">
                <a:latin typeface="Noto Sans JP Light" panose="020B0300000000000000" pitchFamily="34" charset="-128"/>
                <a:ea typeface="Noto Sans JP Light" panose="020B0300000000000000" pitchFamily="34" charset="-128"/>
              </a:rPr>
              <a:t>大栄養素」は人間が生きていくために必要な栄養素。</a:t>
            </a:r>
            <a:endParaRPr kumimoji="1" lang="en-US" altLang="ja-JP" dirty="0">
              <a:latin typeface="Noto Sans JP Light" panose="020B0300000000000000" pitchFamily="34" charset="-128"/>
              <a:ea typeface="Noto Sans JP Light" panose="020B0300000000000000" pitchFamily="34" charset="-128"/>
            </a:endParaRPr>
          </a:p>
          <a:p>
            <a:r>
              <a:rPr kumimoji="1" lang="ja-JP" altLang="en-US" dirty="0">
                <a:latin typeface="Noto Sans JP Light" panose="020B0300000000000000" pitchFamily="34" charset="-128"/>
                <a:ea typeface="Noto Sans JP Light" panose="020B0300000000000000" pitchFamily="34" charset="-128"/>
              </a:rPr>
              <a:t>ビタミン、ミネラルに着目するのが、「ライフパック シリーズ」（ライフパック ナノ プラスにはオメガ</a:t>
            </a:r>
            <a:r>
              <a:rPr kumimoji="1" lang="en-US" altLang="ja-JP" dirty="0">
                <a:latin typeface="Noto Sans JP Light" panose="020B0300000000000000" pitchFamily="34" charset="-128"/>
                <a:ea typeface="Noto Sans JP Light" panose="020B0300000000000000" pitchFamily="34" charset="-128"/>
              </a:rPr>
              <a:t>3</a:t>
            </a:r>
            <a:r>
              <a:rPr kumimoji="1" lang="ja-JP" altLang="en-US" dirty="0">
                <a:latin typeface="Noto Sans JP Light" panose="020B0300000000000000" pitchFamily="34" charset="-128"/>
                <a:ea typeface="Noto Sans JP Light" panose="020B0300000000000000" pitchFamily="34" charset="-128"/>
              </a:rPr>
              <a:t>系脂肪酸が含まれているため、一部の種類の脂質にも着目）。</a:t>
            </a:r>
            <a:endParaRPr kumimoji="1" lang="en-US" altLang="ja-JP" dirty="0">
              <a:latin typeface="Noto Sans JP Light" panose="020B0300000000000000" pitchFamily="34" charset="-128"/>
              <a:ea typeface="Noto Sans JP Light" panose="020B0300000000000000" pitchFamily="34" charset="-128"/>
            </a:endParaRPr>
          </a:p>
          <a:p>
            <a:r>
              <a:rPr kumimoji="1" lang="ja-JP" altLang="en-US" dirty="0">
                <a:latin typeface="Noto Sans JP Light" panose="020B0300000000000000" pitchFamily="34" charset="-128"/>
                <a:ea typeface="Noto Sans JP Light" panose="020B0300000000000000" pitchFamily="34" charset="-128"/>
              </a:rPr>
              <a:t>脂質、炭水化物、タンパク質に着目しているのが、「</a:t>
            </a:r>
            <a:r>
              <a:rPr kumimoji="1" lang="en-US" altLang="ja-JP" dirty="0">
                <a:latin typeface="Noto Sans JP Light" panose="020B0300000000000000" pitchFamily="34" charset="-128"/>
                <a:ea typeface="Noto Sans JP Light" panose="020B0300000000000000" pitchFamily="34" charset="-128"/>
              </a:rPr>
              <a:t>TRME</a:t>
            </a:r>
            <a:r>
              <a:rPr kumimoji="1" lang="ja-JP" altLang="en-US" dirty="0">
                <a:latin typeface="Noto Sans JP Light" panose="020B0300000000000000" pitchFamily="34" charset="-128"/>
                <a:ea typeface="Noto Sans JP Light" panose="020B0300000000000000" pitchFamily="34" charset="-128"/>
              </a:rPr>
              <a:t> シリーズ」。</a:t>
            </a:r>
            <a:endParaRPr kumimoji="1" lang="en-US" altLang="ja-JP" dirty="0">
              <a:latin typeface="Noto Sans JP Light" panose="020B0300000000000000" pitchFamily="34" charset="-128"/>
              <a:ea typeface="Noto Sans JP Light" panose="020B0300000000000000" pitchFamily="34" charset="-128"/>
            </a:endParaRPr>
          </a:p>
          <a:p>
            <a:r>
              <a:rPr kumimoji="1" lang="en-US" altLang="ja-JP" dirty="0">
                <a:latin typeface="Noto Sans JP Light" panose="020B0300000000000000" pitchFamily="34" charset="-128"/>
                <a:ea typeface="Noto Sans JP Light" panose="020B0300000000000000" pitchFamily="34" charset="-128"/>
              </a:rPr>
              <a:t>2</a:t>
            </a:r>
            <a:r>
              <a:rPr kumimoji="1" lang="ja-JP" altLang="en-US" dirty="0">
                <a:latin typeface="Noto Sans JP Light" panose="020B0300000000000000" pitchFamily="34" charset="-128"/>
                <a:ea typeface="Noto Sans JP Light" panose="020B0300000000000000" pitchFamily="34" charset="-128"/>
              </a:rPr>
              <a:t>つのシリーズが揃うことで「</a:t>
            </a:r>
            <a:r>
              <a:rPr kumimoji="1" lang="en-US" altLang="ja-JP" dirty="0">
                <a:latin typeface="Noto Sans JP Light" panose="020B0300000000000000" pitchFamily="34" charset="-128"/>
                <a:ea typeface="Noto Sans JP Light" panose="020B0300000000000000" pitchFamily="34" charset="-128"/>
              </a:rPr>
              <a:t>5</a:t>
            </a:r>
            <a:r>
              <a:rPr kumimoji="1" lang="ja-JP" altLang="en-US" dirty="0">
                <a:latin typeface="Noto Sans JP Light" panose="020B0300000000000000" pitchFamily="34" charset="-128"/>
                <a:ea typeface="Noto Sans JP Light" panose="020B0300000000000000" pitchFamily="34" charset="-128"/>
              </a:rPr>
              <a:t>大栄養素」をカバー。</a:t>
            </a:r>
            <a:endParaRPr kumimoji="1" lang="en-US" altLang="ja-JP" dirty="0">
              <a:latin typeface="Noto Sans JP Light" panose="020B0300000000000000" pitchFamily="34" charset="-128"/>
              <a:ea typeface="Noto Sans JP Light" panose="020B0300000000000000" pitchFamily="34" charset="-128"/>
            </a:endParaRPr>
          </a:p>
          <a:p>
            <a:endParaRPr kumimoji="1" lang="en-US" altLang="ja-JP" dirty="0">
              <a:latin typeface="Noto Sans JP Light" panose="020B0300000000000000" pitchFamily="34" charset="-128"/>
              <a:ea typeface="Noto Sans JP Light" panose="020B0300000000000000" pitchFamily="34" charset="-128"/>
            </a:endParaRPr>
          </a:p>
          <a:p>
            <a:pPr defTabSz="954908">
              <a:defRPr/>
            </a:pPr>
            <a:r>
              <a:rPr kumimoji="1" lang="en-US" altLang="ja-JP" dirty="0">
                <a:latin typeface="Noto Sans JP Light" panose="020B0300000000000000" pitchFamily="34" charset="-128"/>
                <a:ea typeface="Noto Sans JP Light" panose="020B0300000000000000" pitchFamily="34" charset="-128"/>
              </a:rPr>
              <a:t>TRME</a:t>
            </a:r>
            <a:r>
              <a:rPr kumimoji="1" lang="ja-JP" altLang="en-US" dirty="0">
                <a:latin typeface="Noto Sans JP Light" panose="020B0300000000000000" pitchFamily="34" charset="-128"/>
                <a:ea typeface="Noto Sans JP Light" panose="020B0300000000000000" pitchFamily="34" charset="-128"/>
              </a:rPr>
              <a:t>が着目している「</a:t>
            </a:r>
            <a:r>
              <a:rPr kumimoji="1" lang="en-US" altLang="ja-JP" dirty="0">
                <a:latin typeface="Noto Sans JP Light" panose="020B0300000000000000" pitchFamily="34" charset="-128"/>
                <a:ea typeface="Noto Sans JP Light" panose="020B0300000000000000" pitchFamily="34" charset="-128"/>
              </a:rPr>
              <a:t>3</a:t>
            </a:r>
            <a:r>
              <a:rPr kumimoji="1" lang="ja-JP" altLang="en-US" dirty="0">
                <a:latin typeface="Noto Sans JP Light" panose="020B0300000000000000" pitchFamily="34" charset="-128"/>
                <a:ea typeface="Noto Sans JP Light" panose="020B0300000000000000" pitchFamily="34" charset="-128"/>
              </a:rPr>
              <a:t>大栄養素」は、人間のカラダをつくり、動かすためのエネルギーのもとになるもの。</a:t>
            </a:r>
            <a:endParaRPr kumimoji="1" lang="en-US" altLang="ja-JP" dirty="0">
              <a:latin typeface="Noto Sans JP Light" panose="020B0300000000000000" pitchFamily="34" charset="-128"/>
              <a:ea typeface="Noto Sans JP Light" panose="020B0300000000000000" pitchFamily="34" charset="-128"/>
            </a:endParaRPr>
          </a:p>
          <a:p>
            <a:pPr defTabSz="954908">
              <a:defRPr/>
            </a:pPr>
            <a:r>
              <a:rPr kumimoji="1" lang="ja-JP" altLang="en-US" dirty="0">
                <a:latin typeface="Noto Sans JP Light" panose="020B0300000000000000" pitchFamily="34" charset="-128"/>
                <a:ea typeface="Noto Sans JP Light" panose="020B0300000000000000" pitchFamily="34" charset="-128"/>
              </a:rPr>
              <a:t>脂質や炭水化物は、近年摂り過ぎる傾向があるので、バランスをとることが重要。</a:t>
            </a:r>
            <a:endParaRPr kumimoji="1" lang="en-US" altLang="ja-JP" dirty="0">
              <a:latin typeface="Noto Sans JP Light" panose="020B0300000000000000" pitchFamily="34" charset="-128"/>
              <a:ea typeface="Noto Sans JP Light" panose="020B0300000000000000" pitchFamily="34" charset="-128"/>
            </a:endParaRPr>
          </a:p>
          <a:p>
            <a:pPr defTabSz="954908">
              <a:defRPr/>
            </a:pPr>
            <a:r>
              <a:rPr kumimoji="1" lang="ja-JP" altLang="en-US" dirty="0">
                <a:latin typeface="Noto Sans JP Light" panose="020B0300000000000000" pitchFamily="34" charset="-128"/>
                <a:ea typeface="Noto Sans JP Light" panose="020B0300000000000000" pitchFamily="34" charset="-128"/>
              </a:rPr>
              <a:t>タンパク質は、逆に不足気味の傾向があるので、補うことが重要。</a:t>
            </a:r>
            <a:endParaRPr kumimoji="1" lang="en-US" altLang="ja-JP" dirty="0">
              <a:latin typeface="Noto Sans JP Light" panose="020B0300000000000000" pitchFamily="34" charset="-128"/>
              <a:ea typeface="Noto Sans JP Light" panose="020B0300000000000000" pitchFamily="34" charset="-128"/>
            </a:endParaRPr>
          </a:p>
          <a:p>
            <a:endParaRPr kumimoji="1" lang="en-US" altLang="ja-JP" dirty="0">
              <a:latin typeface="Noto Sans JP Light" panose="020B0300000000000000" pitchFamily="34" charset="-128"/>
              <a:ea typeface="Noto Sans JP Light" panose="020B0300000000000000" pitchFamily="34" charset="-128"/>
            </a:endParaRPr>
          </a:p>
          <a:p>
            <a:endParaRPr kumimoji="1" lang="en-US" altLang="ja-JP" dirty="0">
              <a:latin typeface="Noto Sans JP Light" panose="020B0300000000000000" pitchFamily="34" charset="-128"/>
              <a:ea typeface="Noto Sans JP Light" panose="020B0300000000000000" pitchFamily="34"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F570C670-C90E-448C-82CF-D18C99FA367A}" type="slidenum">
              <a:rPr kumimoji="1" lang="ja-JP" altLang="en-US" smtClean="0"/>
              <a:t>3</a:t>
            </a:fld>
            <a:endParaRPr kumimoji="1" lang="ja-JP" altLang="en-US"/>
          </a:p>
        </p:txBody>
      </p:sp>
    </p:spTree>
    <p:extLst>
      <p:ext uri="{BB962C8B-B14F-4D97-AF65-F5344CB8AC3E}">
        <p14:creationId xmlns:p14="http://schemas.microsoft.com/office/powerpoint/2010/main" val="37979554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954908">
              <a:defRPr/>
            </a:pPr>
            <a:fld id="{F570C670-C90E-448C-82CF-D18C99FA367A}" type="slidenum">
              <a:rPr lang="ja-JP" altLang="en-US">
                <a:solidFill>
                  <a:prstClr val="black"/>
                </a:solidFill>
                <a:latin typeface="游ゴシック" panose="02110004020202020204"/>
                <a:ea typeface="游ゴシック" panose="020B0400000000000000" pitchFamily="50" charset="-128"/>
              </a:rPr>
              <a:pPr defTabSz="954908">
                <a:defRPr/>
              </a:pPr>
              <a:t>30</a:t>
            </a:fld>
            <a:endParaRPr lang="ja-JP" altLang="en-US">
              <a:solidFill>
                <a:prstClr val="black"/>
              </a:solidFill>
              <a:latin typeface="游ゴシック" panose="02110004020202020204"/>
              <a:ea typeface="游ゴシック" panose="020B0400000000000000" pitchFamily="50" charset="-128"/>
            </a:endParaRPr>
          </a:p>
        </p:txBody>
      </p:sp>
    </p:spTree>
    <p:extLst>
      <p:ext uri="{BB962C8B-B14F-4D97-AF65-F5344CB8AC3E}">
        <p14:creationId xmlns:p14="http://schemas.microsoft.com/office/powerpoint/2010/main" val="28621631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31</a:t>
            </a:fld>
            <a:endParaRPr kumimoji="1" lang="ja-JP" altLang="en-US"/>
          </a:p>
        </p:txBody>
      </p:sp>
    </p:spTree>
    <p:extLst>
      <p:ext uri="{BB962C8B-B14F-4D97-AF65-F5344CB8AC3E}">
        <p14:creationId xmlns:p14="http://schemas.microsoft.com/office/powerpoint/2010/main" val="18545053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32</a:t>
            </a:fld>
            <a:endParaRPr kumimoji="1" lang="ja-JP" altLang="en-US"/>
          </a:p>
        </p:txBody>
      </p:sp>
    </p:spTree>
    <p:extLst>
      <p:ext uri="{BB962C8B-B14F-4D97-AF65-F5344CB8AC3E}">
        <p14:creationId xmlns:p14="http://schemas.microsoft.com/office/powerpoint/2010/main" val="32085972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33</a:t>
            </a:fld>
            <a:endParaRPr kumimoji="1" lang="ja-JP" altLang="en-US"/>
          </a:p>
        </p:txBody>
      </p:sp>
    </p:spTree>
    <p:extLst>
      <p:ext uri="{BB962C8B-B14F-4D97-AF65-F5344CB8AC3E}">
        <p14:creationId xmlns:p14="http://schemas.microsoft.com/office/powerpoint/2010/main" val="3946421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34</a:t>
            </a:fld>
            <a:endParaRPr kumimoji="1" lang="ja-JP" altLang="en-US"/>
          </a:p>
        </p:txBody>
      </p:sp>
    </p:spTree>
    <p:extLst>
      <p:ext uri="{BB962C8B-B14F-4D97-AF65-F5344CB8AC3E}">
        <p14:creationId xmlns:p14="http://schemas.microsoft.com/office/powerpoint/2010/main" val="18098839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908">
              <a:defRPr/>
            </a:pPr>
            <a:endParaRPr lang="en-US" altLang="ja-JP" sz="1300">
              <a:solidFill>
                <a:schemeClr val="bg1"/>
              </a:solidFill>
              <a:latin typeface="Noto Sans JP" panose="020B0500000000000000" pitchFamily="34" charset="-128"/>
              <a:ea typeface="Noto Sans JP" panose="020B0500000000000000" pitchFamily="34" charset="-128"/>
            </a:endParaRPr>
          </a:p>
          <a:p>
            <a:pPr defTabSz="954908">
              <a:defRPr/>
            </a:pPr>
            <a:endParaRPr lang="en-US" altLang="ja-JP" sz="1300">
              <a:latin typeface="Noto Sans JP" panose="020B0500000000000000" pitchFamily="34" charset="-128"/>
              <a:ea typeface="Noto Sans JP" panose="020B0500000000000000" pitchFamily="34" charset="-128"/>
            </a:endParaRPr>
          </a:p>
          <a:p>
            <a:endParaRPr kumimoji="1" lang="ja-JP" altLang="en-US"/>
          </a:p>
        </p:txBody>
      </p:sp>
      <p:sp>
        <p:nvSpPr>
          <p:cNvPr id="4" name="スライド番号プレースホルダー 3"/>
          <p:cNvSpPr>
            <a:spLocks noGrp="1"/>
          </p:cNvSpPr>
          <p:nvPr>
            <p:ph type="sldNum" sz="quarter" idx="5"/>
          </p:nvPr>
        </p:nvSpPr>
        <p:spPr/>
        <p:txBody>
          <a:bodyPr/>
          <a:lstStyle/>
          <a:p>
            <a:pPr defTabSz="954908">
              <a:defRPr/>
            </a:pPr>
            <a:fld id="{F570C670-C90E-448C-82CF-D18C99FA367A}" type="slidenum">
              <a:rPr lang="ja-JP" altLang="en-US">
                <a:solidFill>
                  <a:prstClr val="black"/>
                </a:solidFill>
                <a:latin typeface="游ゴシック" panose="02110004020202020204"/>
                <a:ea typeface="游ゴシック" panose="020B0400000000000000" pitchFamily="50" charset="-128"/>
              </a:rPr>
              <a:pPr defTabSz="954908">
                <a:defRPr/>
              </a:pPr>
              <a:t>35</a:t>
            </a:fld>
            <a:endParaRPr lang="ja-JP" altLang="en-US">
              <a:solidFill>
                <a:prstClr val="black"/>
              </a:solidFill>
              <a:latin typeface="游ゴシック" panose="02110004020202020204"/>
              <a:ea typeface="游ゴシック" panose="020B0400000000000000" pitchFamily="50" charset="-128"/>
            </a:endParaRPr>
          </a:p>
        </p:txBody>
      </p:sp>
    </p:spTree>
    <p:extLst>
      <p:ext uri="{BB962C8B-B14F-4D97-AF65-F5344CB8AC3E}">
        <p14:creationId xmlns:p14="http://schemas.microsoft.com/office/powerpoint/2010/main" val="20385029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954908">
              <a:defRPr/>
            </a:pPr>
            <a:fld id="{F570C670-C90E-448C-82CF-D18C99FA367A}" type="slidenum">
              <a:rPr lang="ja-JP" altLang="en-US">
                <a:solidFill>
                  <a:prstClr val="black"/>
                </a:solidFill>
                <a:latin typeface="游ゴシック" panose="02110004020202020204"/>
                <a:ea typeface="游ゴシック" panose="020B0400000000000000" pitchFamily="50" charset="-128"/>
              </a:rPr>
              <a:pPr defTabSz="954908">
                <a:defRPr/>
              </a:pPr>
              <a:t>36</a:t>
            </a:fld>
            <a:endParaRPr lang="ja-JP" altLang="en-US">
              <a:solidFill>
                <a:prstClr val="black"/>
              </a:solidFill>
              <a:latin typeface="游ゴシック" panose="02110004020202020204"/>
              <a:ea typeface="游ゴシック" panose="020B0400000000000000" pitchFamily="50" charset="-128"/>
            </a:endParaRPr>
          </a:p>
        </p:txBody>
      </p:sp>
    </p:spTree>
    <p:extLst>
      <p:ext uri="{BB962C8B-B14F-4D97-AF65-F5344CB8AC3E}">
        <p14:creationId xmlns:p14="http://schemas.microsoft.com/office/powerpoint/2010/main" val="31823038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954908">
              <a:defRPr/>
            </a:pPr>
            <a:fld id="{F570C670-C90E-448C-82CF-D18C99FA367A}" type="slidenum">
              <a:rPr lang="ja-JP" altLang="en-US">
                <a:solidFill>
                  <a:prstClr val="black"/>
                </a:solidFill>
                <a:latin typeface="游ゴシック" panose="02110004020202020204"/>
                <a:ea typeface="游ゴシック" panose="020B0400000000000000" pitchFamily="50" charset="-128"/>
              </a:rPr>
              <a:pPr defTabSz="954908">
                <a:defRPr/>
              </a:pPr>
              <a:t>37</a:t>
            </a:fld>
            <a:endParaRPr lang="ja-JP" altLang="en-US">
              <a:solidFill>
                <a:prstClr val="black"/>
              </a:solidFill>
              <a:latin typeface="游ゴシック" panose="02110004020202020204"/>
              <a:ea typeface="游ゴシック" panose="020B0400000000000000" pitchFamily="50" charset="-128"/>
            </a:endParaRPr>
          </a:p>
        </p:txBody>
      </p:sp>
    </p:spTree>
    <p:extLst>
      <p:ext uri="{BB962C8B-B14F-4D97-AF65-F5344CB8AC3E}">
        <p14:creationId xmlns:p14="http://schemas.microsoft.com/office/powerpoint/2010/main" val="8937975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954908">
              <a:defRPr/>
            </a:pPr>
            <a:fld id="{F570C670-C90E-448C-82CF-D18C99FA367A}" type="slidenum">
              <a:rPr lang="ja-JP" altLang="en-US">
                <a:solidFill>
                  <a:prstClr val="black"/>
                </a:solidFill>
                <a:latin typeface="游ゴシック" panose="02110004020202020204"/>
                <a:ea typeface="游ゴシック" panose="020B0400000000000000" pitchFamily="50" charset="-128"/>
              </a:rPr>
              <a:pPr defTabSz="954908">
                <a:defRPr/>
              </a:pPr>
              <a:t>38</a:t>
            </a:fld>
            <a:endParaRPr lang="ja-JP" altLang="en-US">
              <a:solidFill>
                <a:prstClr val="black"/>
              </a:solidFill>
              <a:latin typeface="游ゴシック" panose="02110004020202020204"/>
              <a:ea typeface="游ゴシック" panose="020B0400000000000000" pitchFamily="50" charset="-128"/>
            </a:endParaRPr>
          </a:p>
        </p:txBody>
      </p:sp>
    </p:spTree>
    <p:extLst>
      <p:ext uri="{BB962C8B-B14F-4D97-AF65-F5344CB8AC3E}">
        <p14:creationId xmlns:p14="http://schemas.microsoft.com/office/powerpoint/2010/main" val="25182967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39</a:t>
            </a:fld>
            <a:endParaRPr kumimoji="1" lang="ja-JP" altLang="en-US"/>
          </a:p>
        </p:txBody>
      </p:sp>
    </p:spTree>
    <p:extLst>
      <p:ext uri="{BB962C8B-B14F-4D97-AF65-F5344CB8AC3E}">
        <p14:creationId xmlns:p14="http://schemas.microsoft.com/office/powerpoint/2010/main" val="46481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latin typeface="Noto Sans JP Light" panose="020B0300000000000000" pitchFamily="34" charset="-128"/>
                <a:ea typeface="Noto Sans JP Light" panose="020B0300000000000000" pitchFamily="34" charset="-128"/>
              </a:rPr>
              <a:t>TRME</a:t>
            </a:r>
            <a:r>
              <a:rPr kumimoji="1" lang="ja-JP" altLang="en-US" dirty="0">
                <a:latin typeface="Noto Sans JP Light" panose="020B0300000000000000" pitchFamily="34" charset="-128"/>
                <a:ea typeface="Noto Sans JP Light" panose="020B0300000000000000" pitchFamily="34" charset="-128"/>
              </a:rPr>
              <a:t>が着目する「</a:t>
            </a:r>
            <a:r>
              <a:rPr kumimoji="1" lang="en-US" altLang="ja-JP" dirty="0">
                <a:latin typeface="Noto Sans JP Light" panose="020B0300000000000000" pitchFamily="34" charset="-128"/>
                <a:ea typeface="Noto Sans JP Light" panose="020B0300000000000000" pitchFamily="34" charset="-128"/>
              </a:rPr>
              <a:t>3</a:t>
            </a:r>
            <a:r>
              <a:rPr kumimoji="1" lang="ja-JP" altLang="en-US" dirty="0">
                <a:latin typeface="Noto Sans JP Light" panose="020B0300000000000000" pitchFamily="34" charset="-128"/>
                <a:ea typeface="Noto Sans JP Light" panose="020B0300000000000000" pitchFamily="34" charset="-128"/>
              </a:rPr>
              <a:t>大栄養素」の中で一番重要なのは「タンパク質」。</a:t>
            </a:r>
            <a:endParaRPr kumimoji="1" lang="en-US" altLang="ja-JP" dirty="0">
              <a:latin typeface="Noto Sans JP Light" panose="020B0300000000000000" pitchFamily="34" charset="-128"/>
              <a:ea typeface="Noto Sans JP Light" panose="020B0300000000000000" pitchFamily="34" charset="-128"/>
            </a:endParaRPr>
          </a:p>
          <a:p>
            <a:r>
              <a:rPr kumimoji="1" lang="ja-JP" altLang="en-US" dirty="0">
                <a:latin typeface="Noto Sans JP Light" panose="020B0300000000000000" pitchFamily="34" charset="-128"/>
                <a:ea typeface="Noto Sans JP Light" panose="020B0300000000000000" pitchFamily="34" charset="-128"/>
              </a:rPr>
              <a:t>筋肉だけでなく、髪、皮膚、爪、内臓などの臓器もタンパク質からできている。</a:t>
            </a:r>
            <a:endParaRPr kumimoji="1" lang="en-US" altLang="ja-JP" dirty="0">
              <a:latin typeface="Noto Sans JP Light" panose="020B0300000000000000" pitchFamily="34" charset="-128"/>
              <a:ea typeface="Noto Sans JP Light" panose="020B0300000000000000" pitchFamily="34" charset="-128"/>
            </a:endParaRPr>
          </a:p>
        </p:txBody>
      </p:sp>
      <p:sp>
        <p:nvSpPr>
          <p:cNvPr id="4" name="スライド番号プレースホルダー 3"/>
          <p:cNvSpPr>
            <a:spLocks noGrp="1"/>
          </p:cNvSpPr>
          <p:nvPr>
            <p:ph type="sldNum" sz="quarter" idx="5"/>
          </p:nvPr>
        </p:nvSpPr>
        <p:spPr/>
        <p:txBody>
          <a:bodyPr/>
          <a:lstStyle/>
          <a:p>
            <a:fld id="{F570C670-C90E-448C-82CF-D18C99FA367A}" type="slidenum">
              <a:rPr kumimoji="1" lang="ja-JP" altLang="en-US" smtClean="0"/>
              <a:t>4</a:t>
            </a:fld>
            <a:endParaRPr kumimoji="1" lang="ja-JP" altLang="en-US"/>
          </a:p>
        </p:txBody>
      </p:sp>
    </p:spTree>
    <p:extLst>
      <p:ext uri="{BB962C8B-B14F-4D97-AF65-F5344CB8AC3E}">
        <p14:creationId xmlns:p14="http://schemas.microsoft.com/office/powerpoint/2010/main" val="14688508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954908">
              <a:defRPr/>
            </a:pPr>
            <a:fld id="{F570C670-C90E-448C-82CF-D18C99FA367A}" type="slidenum">
              <a:rPr lang="ja-JP" altLang="en-US">
                <a:solidFill>
                  <a:prstClr val="black"/>
                </a:solidFill>
                <a:latin typeface="游ゴシック" panose="02110004020202020204"/>
                <a:ea typeface="游ゴシック" panose="020B0400000000000000" pitchFamily="50" charset="-128"/>
              </a:rPr>
              <a:pPr defTabSz="954908">
                <a:defRPr/>
              </a:pPr>
              <a:t>40</a:t>
            </a:fld>
            <a:endParaRPr lang="ja-JP" altLang="en-US">
              <a:solidFill>
                <a:prstClr val="black"/>
              </a:solidFill>
              <a:latin typeface="游ゴシック" panose="02110004020202020204"/>
              <a:ea typeface="游ゴシック" panose="020B0400000000000000" pitchFamily="50" charset="-128"/>
            </a:endParaRPr>
          </a:p>
        </p:txBody>
      </p:sp>
    </p:spTree>
    <p:extLst>
      <p:ext uri="{BB962C8B-B14F-4D97-AF65-F5344CB8AC3E}">
        <p14:creationId xmlns:p14="http://schemas.microsoft.com/office/powerpoint/2010/main" val="29676228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7000"/>
              </a:lnSpc>
              <a:spcAft>
                <a:spcPts val="835"/>
              </a:spcAft>
            </a:pPr>
            <a:endParaRPr lang="ja-JP" altLang="ja-JP" sz="1900" kern="100">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41</a:t>
            </a:fld>
            <a:endParaRPr kumimoji="1" lang="ja-JP" altLang="en-US"/>
          </a:p>
        </p:txBody>
      </p:sp>
    </p:spTree>
    <p:extLst>
      <p:ext uri="{BB962C8B-B14F-4D97-AF65-F5344CB8AC3E}">
        <p14:creationId xmlns:p14="http://schemas.microsoft.com/office/powerpoint/2010/main" val="12028571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7000"/>
              </a:lnSpc>
              <a:spcAft>
                <a:spcPts val="835"/>
              </a:spcAft>
            </a:pPr>
            <a:r>
              <a:rPr lang="en-US" altLang="ja-JP" sz="1200" dirty="0">
                <a:latin typeface="Noto Sans JP Light" panose="020B0200000000000000" pitchFamily="50" charset="-128"/>
                <a:ea typeface="Noto Sans JP Light" panose="020B0200000000000000" pitchFamily="50" charset="-128"/>
              </a:rPr>
              <a:t>TRME</a:t>
            </a:r>
            <a:r>
              <a:rPr lang="ja-JP" altLang="en-US" sz="1200" dirty="0">
                <a:latin typeface="Noto Sans JP Light" panose="020B0200000000000000" pitchFamily="50" charset="-128"/>
                <a:ea typeface="Noto Sans JP Light" panose="020B0200000000000000" pitchFamily="50" charset="-128"/>
              </a:rPr>
              <a:t>ウィニングスタート と </a:t>
            </a:r>
            <a:r>
              <a:rPr lang="en-US" altLang="ja-JP" sz="1200" dirty="0">
                <a:latin typeface="Noto Sans JP Light" panose="020B0200000000000000" pitchFamily="50" charset="-128"/>
                <a:ea typeface="Noto Sans JP Light" panose="020B0200000000000000" pitchFamily="50" charset="-128"/>
              </a:rPr>
              <a:t>TRME</a:t>
            </a:r>
            <a:r>
              <a:rPr lang="ja-JP" altLang="en-US" sz="1200" dirty="0">
                <a:latin typeface="Noto Sans JP Light" panose="020B0200000000000000" pitchFamily="50" charset="-128"/>
                <a:ea typeface="Noto Sans JP Light" panose="020B0200000000000000" pitchFamily="50" charset="-128"/>
              </a:rPr>
              <a:t>バーニングフォーカスのどちらにも「燃焼サポート ブレンド＊」が含まれており、併用すると過剰となるため、同日摂取は不可。</a:t>
            </a:r>
            <a:endParaRPr lang="en-US" altLang="ja-JP" sz="1200" dirty="0">
              <a:latin typeface="Noto Sans JP Light" panose="020B0200000000000000" pitchFamily="50" charset="-128"/>
              <a:ea typeface="Noto Sans JP Light" panose="020B0200000000000000" pitchFamily="50" charset="-128"/>
            </a:endParaRPr>
          </a:p>
          <a:p>
            <a:pPr>
              <a:lnSpc>
                <a:spcPct val="107000"/>
              </a:lnSpc>
              <a:spcAft>
                <a:spcPts val="835"/>
              </a:spcAft>
            </a:pPr>
            <a:r>
              <a:rPr lang="ja-JP" altLang="en-US" sz="1200" dirty="0">
                <a:latin typeface="Noto Sans JP Light" panose="020B0200000000000000" pitchFamily="50" charset="-128"/>
                <a:ea typeface="Noto Sans JP Light" panose="020B0200000000000000" pitchFamily="50" charset="-128"/>
              </a:rPr>
              <a:t>（はじめの</a:t>
            </a:r>
            <a:r>
              <a:rPr lang="en-US" altLang="ja-JP" sz="1200" dirty="0">
                <a:latin typeface="Noto Sans JP Light" panose="020B0200000000000000" pitchFamily="50" charset="-128"/>
                <a:ea typeface="Noto Sans JP Light" panose="020B0200000000000000" pitchFamily="50" charset="-128"/>
              </a:rPr>
              <a:t>15</a:t>
            </a:r>
            <a:r>
              <a:rPr lang="ja-JP" altLang="en-US" sz="1200" dirty="0">
                <a:latin typeface="Noto Sans JP Light" panose="020B0200000000000000" pitchFamily="50" charset="-128"/>
                <a:ea typeface="Noto Sans JP Light" panose="020B0200000000000000" pitchFamily="50" charset="-128"/>
              </a:rPr>
              <a:t>日間に</a:t>
            </a:r>
            <a:r>
              <a:rPr lang="en-US" altLang="ja-JP" sz="1200" dirty="0">
                <a:latin typeface="Noto Sans JP Light" panose="020B0200000000000000" pitchFamily="50" charset="-128"/>
                <a:ea typeface="Noto Sans JP Light" panose="020B0200000000000000" pitchFamily="50" charset="-128"/>
              </a:rPr>
              <a:t>TRME</a:t>
            </a:r>
            <a:r>
              <a:rPr lang="ja-JP" altLang="en-US" sz="1200" dirty="0">
                <a:latin typeface="Noto Sans JP Light" panose="020B0200000000000000" pitchFamily="50" charset="-128"/>
                <a:ea typeface="Noto Sans JP Light" panose="020B0200000000000000" pitchFamily="50" charset="-128"/>
              </a:rPr>
              <a:t>ウィニングスタートを摂取したあとは、</a:t>
            </a:r>
            <a:r>
              <a:rPr lang="en-US" altLang="ja-JP" sz="1200" dirty="0">
                <a:latin typeface="Noto Sans JP Light" panose="020B0200000000000000" pitchFamily="50" charset="-128"/>
                <a:ea typeface="Noto Sans JP Light" panose="020B0200000000000000" pitchFamily="50" charset="-128"/>
              </a:rPr>
              <a:t>TRME</a:t>
            </a:r>
            <a:r>
              <a:rPr lang="ja-JP" altLang="en-US" sz="1200" dirty="0">
                <a:latin typeface="Noto Sans JP Light" panose="020B0200000000000000" pitchFamily="50" charset="-128"/>
                <a:ea typeface="Noto Sans JP Light" panose="020B0200000000000000" pitchFamily="50" charset="-128"/>
              </a:rPr>
              <a:t>バーニングフォーカスに切り替えて継続することを想定した設計であるため）</a:t>
            </a:r>
            <a:endParaRPr lang="en-US" altLang="ja-JP" sz="1200" dirty="0">
              <a:latin typeface="Noto Sans JP Light" panose="020B0200000000000000" pitchFamily="50" charset="-128"/>
              <a:ea typeface="Noto Sans JP Light" panose="020B0200000000000000" pitchFamily="50" charset="-128"/>
            </a:endParaRPr>
          </a:p>
          <a:p>
            <a:pPr>
              <a:lnSpc>
                <a:spcPct val="107000"/>
              </a:lnSpc>
              <a:spcAft>
                <a:spcPts val="835"/>
              </a:spcAft>
            </a:pPr>
            <a:r>
              <a:rPr kumimoji="1" lang="ja-JP" altLang="en-US" sz="1200" b="0" i="0" u="none" strike="noStrike" kern="1200" cap="none" spc="0" normalizeH="0" baseline="0" noProof="0" dirty="0">
                <a:ln>
                  <a:noFill/>
                </a:ln>
                <a:solidFill>
                  <a:prstClr val="black"/>
                </a:solidFill>
                <a:effectLst/>
                <a:uLnTx/>
                <a:uFillTx/>
                <a:latin typeface="Noto Sans JP Light" panose="020B0200000000000000" pitchFamily="50" charset="-128"/>
                <a:ea typeface="Noto Sans JP Light" panose="020B0200000000000000" pitchFamily="50" charset="-128"/>
                <a:cs typeface="+mn-cs"/>
              </a:rPr>
              <a:t>＊インドやスリランカで親しまれている</a:t>
            </a:r>
            <a:r>
              <a:rPr kumimoji="1" lang="en-US" altLang="ja-JP" sz="1200" b="0" i="0" u="none" strike="noStrike" kern="1200" cap="none" spc="0" normalizeH="0" baseline="0" noProof="0" dirty="0">
                <a:ln>
                  <a:noFill/>
                </a:ln>
                <a:solidFill>
                  <a:prstClr val="black"/>
                </a:solidFill>
                <a:effectLst/>
                <a:uLnTx/>
                <a:uFillTx/>
                <a:latin typeface="Noto Sans JP Light" panose="020B0200000000000000" pitchFamily="50" charset="-128"/>
                <a:ea typeface="Noto Sans JP Light" panose="020B0200000000000000" pitchFamily="50" charset="-128"/>
                <a:cs typeface="+mn-cs"/>
              </a:rPr>
              <a:t>3</a:t>
            </a:r>
            <a:r>
              <a:rPr kumimoji="1" lang="ja-JP" altLang="en-US" sz="1200" b="0" i="0" u="none" strike="noStrike" kern="1200" cap="none" spc="0" normalizeH="0" baseline="0" noProof="0" dirty="0">
                <a:ln>
                  <a:noFill/>
                </a:ln>
                <a:solidFill>
                  <a:prstClr val="black"/>
                </a:solidFill>
                <a:effectLst/>
                <a:uLnTx/>
                <a:uFillTx/>
                <a:latin typeface="Noto Sans JP Light" panose="020B0200000000000000" pitchFamily="50" charset="-128"/>
                <a:ea typeface="Noto Sans JP Light" panose="020B0200000000000000" pitchFamily="50" charset="-128"/>
                <a:cs typeface="+mn-cs"/>
              </a:rPr>
              <a:t>種類のハーブ抽出物（モリンガ、カレーリーフ、ターメリック）のブレンドのこと。　</a:t>
            </a:r>
            <a:endParaRPr lang="en-US" altLang="ja-JP" sz="1200" dirty="0">
              <a:latin typeface="Noto Sans JP Light" panose="020B0200000000000000" pitchFamily="50" charset="-128"/>
              <a:ea typeface="Noto Sans JP Light" panose="020B0200000000000000" pitchFamily="50" charset="-128"/>
            </a:endParaRPr>
          </a:p>
          <a:p>
            <a:pPr>
              <a:lnSpc>
                <a:spcPct val="107000"/>
              </a:lnSpc>
              <a:spcAft>
                <a:spcPts val="835"/>
              </a:spcAft>
            </a:pPr>
            <a:endParaRPr lang="en-US" altLang="ja-JP" sz="1200" dirty="0">
              <a:latin typeface="Noto Sans JP Light" panose="020B0200000000000000" pitchFamily="50" charset="-128"/>
              <a:ea typeface="Noto Sans JP Light" panose="020B0200000000000000" pitchFamily="50" charset="-128"/>
            </a:endParaRPr>
          </a:p>
          <a:p>
            <a:pPr>
              <a:lnSpc>
                <a:spcPct val="107000"/>
              </a:lnSpc>
              <a:spcAft>
                <a:spcPts val="835"/>
              </a:spcAft>
            </a:pPr>
            <a:endParaRPr lang="en-US" altLang="ja-JP" sz="1200" dirty="0">
              <a:latin typeface="Noto Sans JP Light" panose="020B0200000000000000" pitchFamily="50" charset="-128"/>
              <a:ea typeface="Noto Sans JP Light" panose="020B0200000000000000" pitchFamily="50" charset="-128"/>
            </a:endParaRPr>
          </a:p>
          <a:p>
            <a:pPr marL="0" marR="0" lvl="0" indent="0" algn="l" defTabSz="914400" rtl="0" eaLnBrk="1" fontAlgn="auto" latinLnBrk="0" hangingPunct="1">
              <a:lnSpc>
                <a:spcPct val="107000"/>
              </a:lnSpc>
              <a:spcBef>
                <a:spcPts val="0"/>
              </a:spcBef>
              <a:spcAft>
                <a:spcPts val="835"/>
              </a:spcAft>
              <a:buClrTx/>
              <a:buSzTx/>
              <a:buFontTx/>
              <a:buNone/>
              <a:tabLst/>
              <a:defRPr/>
            </a:pPr>
            <a:r>
              <a:rPr lang="en-US" altLang="ja-JP" sz="1200" dirty="0">
                <a:latin typeface="Noto Sans JP Light" panose="020B0200000000000000" pitchFamily="50" charset="-128"/>
                <a:ea typeface="Noto Sans JP Light" panose="020B0200000000000000" pitchFamily="50" charset="-128"/>
              </a:rPr>
              <a:t>TRME</a:t>
            </a:r>
            <a:r>
              <a:rPr lang="ja-JP" altLang="en-US" sz="1200" dirty="0">
                <a:latin typeface="Noto Sans JP Light" panose="020B0200000000000000" pitchFamily="50" charset="-128"/>
                <a:ea typeface="Noto Sans JP Light" panose="020B0200000000000000" pitchFamily="50" charset="-128"/>
              </a:rPr>
              <a:t>グルコエッジは、１日１スティック目安。１日のうちで糖質が気になるお食事のときなど、に摂取することをおすすめ。糖質は</a:t>
            </a:r>
            <a:r>
              <a:rPr lang="en-US" altLang="ja-JP" sz="1200" dirty="0">
                <a:latin typeface="Noto Sans JP Light" panose="020B0200000000000000" pitchFamily="50" charset="-128"/>
                <a:ea typeface="Noto Sans JP Light" panose="020B0200000000000000" pitchFamily="50" charset="-128"/>
              </a:rPr>
              <a:t>3</a:t>
            </a:r>
            <a:r>
              <a:rPr lang="ja-JP" altLang="en-US" sz="1200" dirty="0">
                <a:latin typeface="Noto Sans JP Light" panose="020B0200000000000000" pitchFamily="50" charset="-128"/>
                <a:ea typeface="Noto Sans JP Light" panose="020B0200000000000000" pitchFamily="50" charset="-128"/>
              </a:rPr>
              <a:t>大栄養素として重要であるため、残りの２回の食事をバランスよくとることで、カラダに必要な糖質も摂取することが大事。</a:t>
            </a:r>
            <a:endParaRPr lang="en-US" altLang="ja-JP" sz="1200" dirty="0">
              <a:latin typeface="Noto Sans JP Light" panose="020B0200000000000000" pitchFamily="50" charset="-128"/>
              <a:ea typeface="Noto Sans JP Light" panose="020B0200000000000000" pitchFamily="50" charset="-128"/>
            </a:endParaRPr>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42</a:t>
            </a:fld>
            <a:endParaRPr kumimoji="1" lang="ja-JP" altLang="en-US"/>
          </a:p>
        </p:txBody>
      </p:sp>
    </p:spTree>
    <p:extLst>
      <p:ext uri="{BB962C8B-B14F-4D97-AF65-F5344CB8AC3E}">
        <p14:creationId xmlns:p14="http://schemas.microsoft.com/office/powerpoint/2010/main" val="13355846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570C670-C90E-448C-82CF-D18C99FA367A}" type="slidenum">
              <a:rPr kumimoji="1" lang="ja-JP" altLang="en-US" smtClean="0"/>
              <a:t>43</a:t>
            </a:fld>
            <a:endParaRPr kumimoji="1" lang="ja-JP" altLang="en-US"/>
          </a:p>
        </p:txBody>
      </p:sp>
    </p:spTree>
    <p:extLst>
      <p:ext uri="{BB962C8B-B14F-4D97-AF65-F5344CB8AC3E}">
        <p14:creationId xmlns:p14="http://schemas.microsoft.com/office/powerpoint/2010/main" val="23063717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300"/>
          </a:p>
        </p:txBody>
      </p:sp>
      <p:sp>
        <p:nvSpPr>
          <p:cNvPr id="4" name="スライド番号プレースホルダー 3"/>
          <p:cNvSpPr>
            <a:spLocks noGrp="1"/>
          </p:cNvSpPr>
          <p:nvPr>
            <p:ph type="sldNum" sz="quarter" idx="5"/>
          </p:nvPr>
        </p:nvSpPr>
        <p:spPr/>
        <p:txBody>
          <a:bodyPr/>
          <a:lstStyle/>
          <a:p>
            <a:fld id="{F570C670-C90E-448C-82CF-D18C99FA367A}" type="slidenum">
              <a:rPr kumimoji="1" lang="ja-JP" altLang="en-US" smtClean="0"/>
              <a:t>44</a:t>
            </a:fld>
            <a:endParaRPr kumimoji="1" lang="ja-JP" altLang="en-US"/>
          </a:p>
        </p:txBody>
      </p:sp>
    </p:spTree>
    <p:extLst>
      <p:ext uri="{BB962C8B-B14F-4D97-AF65-F5344CB8AC3E}">
        <p14:creationId xmlns:p14="http://schemas.microsoft.com/office/powerpoint/2010/main" val="36525349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300"/>
          </a:p>
        </p:txBody>
      </p:sp>
      <p:sp>
        <p:nvSpPr>
          <p:cNvPr id="4" name="スライド番号プレースホルダー 3"/>
          <p:cNvSpPr>
            <a:spLocks noGrp="1"/>
          </p:cNvSpPr>
          <p:nvPr>
            <p:ph type="sldNum" sz="quarter" idx="5"/>
          </p:nvPr>
        </p:nvSpPr>
        <p:spPr/>
        <p:txBody>
          <a:bodyPr/>
          <a:lstStyle/>
          <a:p>
            <a:fld id="{F570C670-C90E-448C-82CF-D18C99FA367A}" type="slidenum">
              <a:rPr kumimoji="1" lang="ja-JP" altLang="en-US" smtClean="0"/>
              <a:t>45</a:t>
            </a:fld>
            <a:endParaRPr kumimoji="1" lang="ja-JP" altLang="en-US"/>
          </a:p>
        </p:txBody>
      </p:sp>
    </p:spTree>
    <p:extLst>
      <p:ext uri="{BB962C8B-B14F-4D97-AF65-F5344CB8AC3E}">
        <p14:creationId xmlns:p14="http://schemas.microsoft.com/office/powerpoint/2010/main" val="12540729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570C670-C90E-448C-82CF-D18C99FA367A}" type="slidenum">
              <a:rPr kumimoji="1" lang="ja-JP" altLang="en-US" smtClean="0"/>
              <a:t>46</a:t>
            </a:fld>
            <a:endParaRPr kumimoji="1" lang="ja-JP" altLang="en-US"/>
          </a:p>
        </p:txBody>
      </p:sp>
    </p:spTree>
    <p:extLst>
      <p:ext uri="{BB962C8B-B14F-4D97-AF65-F5344CB8AC3E}">
        <p14:creationId xmlns:p14="http://schemas.microsoft.com/office/powerpoint/2010/main" val="5606795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908">
              <a:defRPr/>
            </a:pPr>
            <a:endParaRPr lang="ja-JP" altLang="en-US" sz="1300">
              <a:solidFill>
                <a:schemeClr val="bg1"/>
              </a:solidFill>
              <a:latin typeface="Noto Sans JP Medium" panose="020B0600000000000000" pitchFamily="34" charset="-128"/>
              <a:ea typeface="Noto Sans JP Medium" panose="020B0600000000000000" pitchFamily="34" charset="-128"/>
            </a:endParaRPr>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47</a:t>
            </a:fld>
            <a:endParaRPr kumimoji="1" lang="ja-JP" altLang="en-US"/>
          </a:p>
        </p:txBody>
      </p:sp>
    </p:spTree>
    <p:extLst>
      <p:ext uri="{BB962C8B-B14F-4D97-AF65-F5344CB8AC3E}">
        <p14:creationId xmlns:p14="http://schemas.microsoft.com/office/powerpoint/2010/main" val="20382410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48</a:t>
            </a:fld>
            <a:endParaRPr kumimoji="1" lang="ja-JP" altLang="en-US"/>
          </a:p>
        </p:txBody>
      </p:sp>
    </p:spTree>
    <p:extLst>
      <p:ext uri="{BB962C8B-B14F-4D97-AF65-F5344CB8AC3E}">
        <p14:creationId xmlns:p14="http://schemas.microsoft.com/office/powerpoint/2010/main" val="12068162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49</a:t>
            </a:fld>
            <a:endParaRPr kumimoji="1" lang="ja-JP" altLang="en-US"/>
          </a:p>
        </p:txBody>
      </p:sp>
    </p:spTree>
    <p:extLst>
      <p:ext uri="{BB962C8B-B14F-4D97-AF65-F5344CB8AC3E}">
        <p14:creationId xmlns:p14="http://schemas.microsoft.com/office/powerpoint/2010/main" val="684354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latin typeface="Noto Sans JP Light" panose="020B0300000000000000" pitchFamily="34" charset="-128"/>
                <a:ea typeface="Noto Sans JP Light" panose="020B0300000000000000" pitchFamily="34" charset="-128"/>
              </a:rPr>
              <a:t>TRME</a:t>
            </a:r>
            <a:r>
              <a:rPr kumimoji="1" lang="ja-JP" altLang="en-US" dirty="0">
                <a:latin typeface="Noto Sans JP Light" panose="020B0300000000000000" pitchFamily="34" charset="-128"/>
                <a:ea typeface="Noto Sans JP Light" panose="020B0300000000000000" pitchFamily="34" charset="-128"/>
              </a:rPr>
              <a:t>のターゲットを年齢、性別を軸に展開したイメージ図。</a:t>
            </a:r>
            <a:endParaRPr kumimoji="1" lang="en-US" altLang="ja-JP" dirty="0">
              <a:latin typeface="Noto Sans JP Light" panose="020B0300000000000000" pitchFamily="34" charset="-128"/>
              <a:ea typeface="Noto Sans JP Light" panose="020B0300000000000000" pitchFamily="34" charset="-128"/>
            </a:endParaRPr>
          </a:p>
          <a:p>
            <a:r>
              <a:rPr kumimoji="1" lang="en-US" altLang="ja-JP" dirty="0">
                <a:latin typeface="Noto Sans JP Light" panose="020B0300000000000000" pitchFamily="34" charset="-128"/>
                <a:ea typeface="Noto Sans JP Light" panose="020B0300000000000000" pitchFamily="34" charset="-128"/>
              </a:rPr>
              <a:t>TRME</a:t>
            </a:r>
            <a:r>
              <a:rPr kumimoji="1" lang="ja-JP" altLang="en-US" dirty="0">
                <a:latin typeface="Noto Sans JP Light" panose="020B0300000000000000" pitchFamily="34" charset="-128"/>
                <a:ea typeface="Noto Sans JP Light" panose="020B0300000000000000" pitchFamily="34" charset="-128"/>
              </a:rPr>
              <a:t>は、</a:t>
            </a:r>
            <a:r>
              <a:rPr kumimoji="1" lang="en-US" altLang="ja-JP" dirty="0">
                <a:latin typeface="Noto Sans JP Light" panose="020B0300000000000000" pitchFamily="34" charset="-128"/>
                <a:ea typeface="Noto Sans JP Light" panose="020B0300000000000000" pitchFamily="34" charset="-128"/>
              </a:rPr>
              <a:t>TR90</a:t>
            </a:r>
            <a:r>
              <a:rPr kumimoji="1" lang="ja-JP" altLang="en-US" dirty="0">
                <a:latin typeface="Noto Sans JP Light" panose="020B0300000000000000" pitchFamily="34" charset="-128"/>
                <a:ea typeface="Noto Sans JP Light" panose="020B0300000000000000" pitchFamily="34" charset="-128"/>
              </a:rPr>
              <a:t>の愛用者をカバーしつつ、幅広いターゲットのニーズに合った製品。</a:t>
            </a:r>
            <a:endParaRPr kumimoji="1" lang="ja-JP" altLang="en-US" dirty="0"/>
          </a:p>
        </p:txBody>
      </p:sp>
      <p:sp>
        <p:nvSpPr>
          <p:cNvPr id="4" name="スライド番号プレースホルダー 3"/>
          <p:cNvSpPr>
            <a:spLocks noGrp="1"/>
          </p:cNvSpPr>
          <p:nvPr>
            <p:ph type="sldNum" sz="quarter" idx="5"/>
          </p:nvPr>
        </p:nvSpPr>
        <p:spPr/>
        <p:txBody>
          <a:bodyPr/>
          <a:lstStyle/>
          <a:p>
            <a:fld id="{F570C670-C90E-448C-82CF-D18C99FA367A}" type="slidenum">
              <a:rPr kumimoji="1" lang="ja-JP" altLang="en-US" smtClean="0"/>
              <a:t>5</a:t>
            </a:fld>
            <a:endParaRPr kumimoji="1" lang="ja-JP" altLang="en-US"/>
          </a:p>
        </p:txBody>
      </p:sp>
    </p:spTree>
    <p:extLst>
      <p:ext uri="{BB962C8B-B14F-4D97-AF65-F5344CB8AC3E}">
        <p14:creationId xmlns:p14="http://schemas.microsoft.com/office/powerpoint/2010/main" val="41051356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lnSpc>
                <a:spcPct val="200000"/>
              </a:lnSpc>
            </a:pPr>
            <a:endParaRPr kumimoji="1" lang="ja-JP" altLang="en-US" dirty="0"/>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50</a:t>
            </a:fld>
            <a:endParaRPr kumimoji="1" lang="ja-JP" altLang="en-US"/>
          </a:p>
        </p:txBody>
      </p:sp>
    </p:spTree>
    <p:extLst>
      <p:ext uri="{BB962C8B-B14F-4D97-AF65-F5344CB8AC3E}">
        <p14:creationId xmlns:p14="http://schemas.microsoft.com/office/powerpoint/2010/main" val="40773151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B343E-C2D0-4F9E-9629-F38ED15FDF16}" type="slidenum">
              <a:rPr kumimoji="1" lang="ja-JP" altLang="en-US" smtClean="0"/>
              <a:t>51</a:t>
            </a:fld>
            <a:endParaRPr kumimoji="1" lang="ja-JP" altLang="en-US"/>
          </a:p>
        </p:txBody>
      </p:sp>
    </p:spTree>
    <p:extLst>
      <p:ext uri="{BB962C8B-B14F-4D97-AF65-F5344CB8AC3E}">
        <p14:creationId xmlns:p14="http://schemas.microsoft.com/office/powerpoint/2010/main" val="2239368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570C670-C90E-448C-82CF-D18C99FA367A}" type="slidenum">
              <a:rPr kumimoji="1" lang="ja-JP" altLang="en-US" smtClean="0"/>
              <a:t>6</a:t>
            </a:fld>
            <a:endParaRPr kumimoji="1" lang="ja-JP" altLang="en-US"/>
          </a:p>
        </p:txBody>
      </p:sp>
    </p:spTree>
    <p:extLst>
      <p:ext uri="{BB962C8B-B14F-4D97-AF65-F5344CB8AC3E}">
        <p14:creationId xmlns:p14="http://schemas.microsoft.com/office/powerpoint/2010/main" val="3972936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ja-JP" sz="1700"/>
          </a:p>
        </p:txBody>
      </p:sp>
      <p:sp>
        <p:nvSpPr>
          <p:cNvPr id="4" name="Slide Number Placeholder 3"/>
          <p:cNvSpPr>
            <a:spLocks noGrp="1"/>
          </p:cNvSpPr>
          <p:nvPr>
            <p:ph type="sldNum" sz="quarter" idx="5"/>
          </p:nvPr>
        </p:nvSpPr>
        <p:spPr/>
        <p:txBody>
          <a:bodyPr/>
          <a:lstStyle/>
          <a:p>
            <a:pPr defTabSz="954908">
              <a:defRPr/>
            </a:pPr>
            <a:fld id="{6C95A841-7536-ED4B-9848-C14C57BBF34C}" type="slidenum">
              <a:rPr lang="en-US">
                <a:solidFill>
                  <a:prstClr val="black"/>
                </a:solidFill>
                <a:latin typeface="游ゴシック" panose="020F0502020204030204"/>
              </a:rPr>
              <a:pPr defTabSz="954908">
                <a:defRPr/>
              </a:pPr>
              <a:t>7</a:t>
            </a:fld>
            <a:endParaRPr lang="en-US">
              <a:solidFill>
                <a:prstClr val="black"/>
              </a:solidFill>
              <a:latin typeface="游ゴシック" panose="020F0502020204030204"/>
            </a:endParaRPr>
          </a:p>
        </p:txBody>
      </p:sp>
    </p:spTree>
    <p:extLst>
      <p:ext uri="{BB962C8B-B14F-4D97-AF65-F5344CB8AC3E}">
        <p14:creationId xmlns:p14="http://schemas.microsoft.com/office/powerpoint/2010/main" val="4218206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700"/>
          </a:p>
        </p:txBody>
      </p:sp>
      <p:sp>
        <p:nvSpPr>
          <p:cNvPr id="4" name="Slide Number Placeholder 3"/>
          <p:cNvSpPr>
            <a:spLocks noGrp="1"/>
          </p:cNvSpPr>
          <p:nvPr>
            <p:ph type="sldNum" sz="quarter" idx="5"/>
          </p:nvPr>
        </p:nvSpPr>
        <p:spPr/>
        <p:txBody>
          <a:bodyPr/>
          <a:lstStyle/>
          <a:p>
            <a:pPr defTabSz="954908">
              <a:defRPr/>
            </a:pPr>
            <a:fld id="{6C95A841-7536-ED4B-9848-C14C57BBF34C}" type="slidenum">
              <a:rPr lang="en-US">
                <a:solidFill>
                  <a:prstClr val="black"/>
                </a:solidFill>
                <a:latin typeface="游ゴシック" panose="020F0502020204030204"/>
              </a:rPr>
              <a:pPr defTabSz="954908">
                <a:defRPr/>
              </a:pPr>
              <a:t>8</a:t>
            </a:fld>
            <a:endParaRPr lang="en-US">
              <a:solidFill>
                <a:prstClr val="black"/>
              </a:solidFill>
              <a:latin typeface="游ゴシック" panose="020F0502020204030204"/>
            </a:endParaRPr>
          </a:p>
        </p:txBody>
      </p:sp>
    </p:spTree>
    <p:extLst>
      <p:ext uri="{BB962C8B-B14F-4D97-AF65-F5344CB8AC3E}">
        <p14:creationId xmlns:p14="http://schemas.microsoft.com/office/powerpoint/2010/main" val="2201629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a:p>
        </p:txBody>
      </p:sp>
      <p:sp>
        <p:nvSpPr>
          <p:cNvPr id="4" name="スライド番号プレースホルダー 3"/>
          <p:cNvSpPr>
            <a:spLocks noGrp="1"/>
          </p:cNvSpPr>
          <p:nvPr>
            <p:ph type="sldNum" sz="quarter" idx="5"/>
          </p:nvPr>
        </p:nvSpPr>
        <p:spPr/>
        <p:txBody>
          <a:bodyPr/>
          <a:lstStyle/>
          <a:p>
            <a:fld id="{F570C670-C90E-448C-82CF-D18C99FA367A}" type="slidenum">
              <a:rPr kumimoji="1" lang="ja-JP" altLang="en-US" smtClean="0"/>
              <a:t>9</a:t>
            </a:fld>
            <a:endParaRPr kumimoji="1" lang="ja-JP" altLang="en-US"/>
          </a:p>
        </p:txBody>
      </p:sp>
    </p:spTree>
    <p:extLst>
      <p:ext uri="{BB962C8B-B14F-4D97-AF65-F5344CB8AC3E}">
        <p14:creationId xmlns:p14="http://schemas.microsoft.com/office/powerpoint/2010/main" val="2192938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1C678A-119C-CDA3-8002-86971494FDAB}"/>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7A96AB30-53A0-58EE-E8A7-CE31AE1803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A7C94ADB-6446-3A0F-7440-29CF6905D1EF}"/>
              </a:ext>
            </a:extLst>
          </p:cNvPr>
          <p:cNvSpPr>
            <a:spLocks noGrp="1"/>
          </p:cNvSpPr>
          <p:nvPr>
            <p:ph type="dt" sz="half" idx="10"/>
          </p:nvPr>
        </p:nvSpPr>
        <p:spPr/>
        <p:txBody>
          <a:bodyPr/>
          <a:lstStyle/>
          <a:p>
            <a:fld id="{10DA3E64-688C-45C0-93EC-5D2D53375C29}" type="datetimeFigureOut">
              <a:rPr kumimoji="1" lang="ja-JP" altLang="en-US" smtClean="0"/>
              <a:t>2024/8/8</a:t>
            </a:fld>
            <a:endParaRPr kumimoji="1" lang="ja-JP" altLang="en-US"/>
          </a:p>
        </p:txBody>
      </p:sp>
      <p:sp>
        <p:nvSpPr>
          <p:cNvPr id="5" name="フッター プレースホルダー 4">
            <a:extLst>
              <a:ext uri="{FF2B5EF4-FFF2-40B4-BE49-F238E27FC236}">
                <a16:creationId xmlns:a16="http://schemas.microsoft.com/office/drawing/2014/main" id="{F84E1368-E14B-2626-EF6D-46C05C763D2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89BE308-D6E3-737C-2477-E1830D31D658}"/>
              </a:ext>
            </a:extLst>
          </p:cNvPr>
          <p:cNvSpPr>
            <a:spLocks noGrp="1"/>
          </p:cNvSpPr>
          <p:nvPr>
            <p:ph type="sldNum" sz="quarter" idx="12"/>
          </p:nvPr>
        </p:nvSpPr>
        <p:spPr/>
        <p:txBody>
          <a:bodyPr/>
          <a:lstStyle/>
          <a:p>
            <a:fld id="{2A060F0A-337F-4080-AF3C-848630CF1E0A}" type="slidenum">
              <a:rPr kumimoji="1" lang="ja-JP" altLang="en-US" smtClean="0"/>
              <a:t>‹#›</a:t>
            </a:fld>
            <a:endParaRPr kumimoji="1" lang="ja-JP" altLang="en-US"/>
          </a:p>
        </p:txBody>
      </p:sp>
    </p:spTree>
    <p:extLst>
      <p:ext uri="{BB962C8B-B14F-4D97-AF65-F5344CB8AC3E}">
        <p14:creationId xmlns:p14="http://schemas.microsoft.com/office/powerpoint/2010/main" val="3415771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97B666-8FF9-6BBE-3C23-1A1EFE53136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3CE6254-C2B3-F155-E5F5-94870673D303}"/>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F462D07-0473-A4CE-8FA7-701AE629058B}"/>
              </a:ext>
            </a:extLst>
          </p:cNvPr>
          <p:cNvSpPr>
            <a:spLocks noGrp="1"/>
          </p:cNvSpPr>
          <p:nvPr>
            <p:ph type="dt" sz="half" idx="10"/>
          </p:nvPr>
        </p:nvSpPr>
        <p:spPr/>
        <p:txBody>
          <a:bodyPr/>
          <a:lstStyle/>
          <a:p>
            <a:fld id="{10DA3E64-688C-45C0-93EC-5D2D53375C29}" type="datetimeFigureOut">
              <a:rPr kumimoji="1" lang="ja-JP" altLang="en-US" smtClean="0"/>
              <a:t>2024/8/8</a:t>
            </a:fld>
            <a:endParaRPr kumimoji="1" lang="ja-JP" altLang="en-US"/>
          </a:p>
        </p:txBody>
      </p:sp>
      <p:sp>
        <p:nvSpPr>
          <p:cNvPr id="5" name="フッター プレースホルダー 4">
            <a:extLst>
              <a:ext uri="{FF2B5EF4-FFF2-40B4-BE49-F238E27FC236}">
                <a16:creationId xmlns:a16="http://schemas.microsoft.com/office/drawing/2014/main" id="{E0C8814A-C17C-F559-458A-ACE1A0E3F22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2DFD63E-E7B9-55E3-11AE-F32D24BB225F}"/>
              </a:ext>
            </a:extLst>
          </p:cNvPr>
          <p:cNvSpPr>
            <a:spLocks noGrp="1"/>
          </p:cNvSpPr>
          <p:nvPr>
            <p:ph type="sldNum" sz="quarter" idx="12"/>
          </p:nvPr>
        </p:nvSpPr>
        <p:spPr/>
        <p:txBody>
          <a:bodyPr/>
          <a:lstStyle/>
          <a:p>
            <a:fld id="{2A060F0A-337F-4080-AF3C-848630CF1E0A}" type="slidenum">
              <a:rPr kumimoji="1" lang="ja-JP" altLang="en-US" smtClean="0"/>
              <a:t>‹#›</a:t>
            </a:fld>
            <a:endParaRPr kumimoji="1" lang="ja-JP" altLang="en-US"/>
          </a:p>
        </p:txBody>
      </p:sp>
    </p:spTree>
    <p:extLst>
      <p:ext uri="{BB962C8B-B14F-4D97-AF65-F5344CB8AC3E}">
        <p14:creationId xmlns:p14="http://schemas.microsoft.com/office/powerpoint/2010/main" val="172688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D2CF5598-E3E6-1CAF-99D1-2DB082949985}"/>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8812DB1-B804-B3AB-7A64-037CECD1C841}"/>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857BDF3-FD9B-46C4-47CE-058DD023DB7C}"/>
              </a:ext>
            </a:extLst>
          </p:cNvPr>
          <p:cNvSpPr>
            <a:spLocks noGrp="1"/>
          </p:cNvSpPr>
          <p:nvPr>
            <p:ph type="dt" sz="half" idx="10"/>
          </p:nvPr>
        </p:nvSpPr>
        <p:spPr/>
        <p:txBody>
          <a:bodyPr/>
          <a:lstStyle/>
          <a:p>
            <a:fld id="{10DA3E64-688C-45C0-93EC-5D2D53375C29}" type="datetimeFigureOut">
              <a:rPr kumimoji="1" lang="ja-JP" altLang="en-US" smtClean="0"/>
              <a:t>2024/8/8</a:t>
            </a:fld>
            <a:endParaRPr kumimoji="1" lang="ja-JP" altLang="en-US"/>
          </a:p>
        </p:txBody>
      </p:sp>
      <p:sp>
        <p:nvSpPr>
          <p:cNvPr id="5" name="フッター プレースホルダー 4">
            <a:extLst>
              <a:ext uri="{FF2B5EF4-FFF2-40B4-BE49-F238E27FC236}">
                <a16:creationId xmlns:a16="http://schemas.microsoft.com/office/drawing/2014/main" id="{260133E5-04FA-4041-CDC1-9E3A3CEBCE0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5E05398-A5B9-AEA9-3D0D-51AEBA76AAF4}"/>
              </a:ext>
            </a:extLst>
          </p:cNvPr>
          <p:cNvSpPr>
            <a:spLocks noGrp="1"/>
          </p:cNvSpPr>
          <p:nvPr>
            <p:ph type="sldNum" sz="quarter" idx="12"/>
          </p:nvPr>
        </p:nvSpPr>
        <p:spPr/>
        <p:txBody>
          <a:bodyPr/>
          <a:lstStyle/>
          <a:p>
            <a:fld id="{2A060F0A-337F-4080-AF3C-848630CF1E0A}" type="slidenum">
              <a:rPr kumimoji="1" lang="ja-JP" altLang="en-US" smtClean="0"/>
              <a:t>‹#›</a:t>
            </a:fld>
            <a:endParaRPr kumimoji="1" lang="ja-JP" altLang="en-US"/>
          </a:p>
        </p:txBody>
      </p:sp>
    </p:spTree>
    <p:extLst>
      <p:ext uri="{BB962C8B-B14F-4D97-AF65-F5344CB8AC3E}">
        <p14:creationId xmlns:p14="http://schemas.microsoft.com/office/powerpoint/2010/main" val="10770614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3623803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E664C-249E-673E-6A36-40D2484812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2C678A-5282-ACE8-09E1-1C03533C03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D25272-9A13-937C-8693-B2AB99B3D6CD}"/>
              </a:ext>
            </a:extLst>
          </p:cNvPr>
          <p:cNvSpPr>
            <a:spLocks noGrp="1"/>
          </p:cNvSpPr>
          <p:nvPr>
            <p:ph type="dt" sz="half" idx="10"/>
          </p:nvPr>
        </p:nvSpPr>
        <p:spPr/>
        <p:txBody>
          <a:bodyPr/>
          <a:lstStyle/>
          <a:p>
            <a:fld id="{D07E4562-B772-F743-8AD0-BDF7B4A8C77B}" type="datetimeFigureOut">
              <a:rPr lang="en-US" smtClean="0"/>
              <a:t>8/8/2024</a:t>
            </a:fld>
            <a:endParaRPr lang="en-US"/>
          </a:p>
        </p:txBody>
      </p:sp>
      <p:sp>
        <p:nvSpPr>
          <p:cNvPr id="5" name="Footer Placeholder 4">
            <a:extLst>
              <a:ext uri="{FF2B5EF4-FFF2-40B4-BE49-F238E27FC236}">
                <a16:creationId xmlns:a16="http://schemas.microsoft.com/office/drawing/2014/main" id="{4629D8D9-CEF5-9A74-DC5F-FF63303B3B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9ABA22-2309-B9CE-A043-2571E432C366}"/>
              </a:ext>
            </a:extLst>
          </p:cNvPr>
          <p:cNvSpPr>
            <a:spLocks noGrp="1"/>
          </p:cNvSpPr>
          <p:nvPr>
            <p:ph type="sldNum" sz="quarter" idx="12"/>
          </p:nvPr>
        </p:nvSpPr>
        <p:spPr/>
        <p:txBody>
          <a:bodyPr/>
          <a:lstStyle/>
          <a:p>
            <a:fld id="{C4AB1B79-3BC5-9A41-B007-0CBA308B3941}" type="slidenum">
              <a:rPr lang="en-US" smtClean="0"/>
              <a:t>‹#›</a:t>
            </a:fld>
            <a:endParaRPr lang="en-US"/>
          </a:p>
        </p:txBody>
      </p:sp>
    </p:spTree>
    <p:extLst>
      <p:ext uri="{BB962C8B-B14F-4D97-AF65-F5344CB8AC3E}">
        <p14:creationId xmlns:p14="http://schemas.microsoft.com/office/powerpoint/2010/main" val="3751672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7F58F-81BE-7619-2E91-3C326B854B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16BA63-84C1-73E9-D790-E346C5E18E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B72BE0-D2AE-7C1B-17B9-D02CA74CA74D}"/>
              </a:ext>
            </a:extLst>
          </p:cNvPr>
          <p:cNvSpPr>
            <a:spLocks noGrp="1"/>
          </p:cNvSpPr>
          <p:nvPr>
            <p:ph type="dt" sz="half" idx="10"/>
          </p:nvPr>
        </p:nvSpPr>
        <p:spPr/>
        <p:txBody>
          <a:bodyPr/>
          <a:lstStyle/>
          <a:p>
            <a:fld id="{D07E4562-B772-F743-8AD0-BDF7B4A8C77B}" type="datetimeFigureOut">
              <a:rPr lang="en-US" smtClean="0"/>
              <a:t>8/8/2024</a:t>
            </a:fld>
            <a:endParaRPr lang="en-US"/>
          </a:p>
        </p:txBody>
      </p:sp>
      <p:sp>
        <p:nvSpPr>
          <p:cNvPr id="5" name="Footer Placeholder 4">
            <a:extLst>
              <a:ext uri="{FF2B5EF4-FFF2-40B4-BE49-F238E27FC236}">
                <a16:creationId xmlns:a16="http://schemas.microsoft.com/office/drawing/2014/main" id="{3F12A286-10B2-ABA7-D14E-30AFBC1434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10A75C-74C6-4771-9B4B-21933D30A675}"/>
              </a:ext>
            </a:extLst>
          </p:cNvPr>
          <p:cNvSpPr>
            <a:spLocks noGrp="1"/>
          </p:cNvSpPr>
          <p:nvPr>
            <p:ph type="sldNum" sz="quarter" idx="12"/>
          </p:nvPr>
        </p:nvSpPr>
        <p:spPr/>
        <p:txBody>
          <a:bodyPr/>
          <a:lstStyle/>
          <a:p>
            <a:fld id="{C4AB1B79-3BC5-9A41-B007-0CBA308B3941}" type="slidenum">
              <a:rPr lang="en-US" smtClean="0"/>
              <a:t>‹#›</a:t>
            </a:fld>
            <a:endParaRPr lang="en-US"/>
          </a:p>
        </p:txBody>
      </p:sp>
    </p:spTree>
    <p:extLst>
      <p:ext uri="{BB962C8B-B14F-4D97-AF65-F5344CB8AC3E}">
        <p14:creationId xmlns:p14="http://schemas.microsoft.com/office/powerpoint/2010/main" val="414173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EE2DB-62C4-C9F7-BBBC-91D3C9C3E4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2F4D5A-A79A-CA39-904A-3CB30DEEA4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C533AE-B62F-F38F-E6B7-8184136AD1BA}"/>
              </a:ext>
            </a:extLst>
          </p:cNvPr>
          <p:cNvSpPr>
            <a:spLocks noGrp="1"/>
          </p:cNvSpPr>
          <p:nvPr>
            <p:ph type="dt" sz="half" idx="10"/>
          </p:nvPr>
        </p:nvSpPr>
        <p:spPr/>
        <p:txBody>
          <a:bodyPr/>
          <a:lstStyle/>
          <a:p>
            <a:fld id="{D07E4562-B772-F743-8AD0-BDF7B4A8C77B}" type="datetimeFigureOut">
              <a:rPr lang="en-US" smtClean="0"/>
              <a:t>8/8/2024</a:t>
            </a:fld>
            <a:endParaRPr lang="en-US"/>
          </a:p>
        </p:txBody>
      </p:sp>
      <p:sp>
        <p:nvSpPr>
          <p:cNvPr id="5" name="Footer Placeholder 4">
            <a:extLst>
              <a:ext uri="{FF2B5EF4-FFF2-40B4-BE49-F238E27FC236}">
                <a16:creationId xmlns:a16="http://schemas.microsoft.com/office/drawing/2014/main" id="{DBAB151E-E8DE-65E8-1A84-440EDBC53E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F0428F-E699-C350-0727-3C8A29D4EFF1}"/>
              </a:ext>
            </a:extLst>
          </p:cNvPr>
          <p:cNvSpPr>
            <a:spLocks noGrp="1"/>
          </p:cNvSpPr>
          <p:nvPr>
            <p:ph type="sldNum" sz="quarter" idx="12"/>
          </p:nvPr>
        </p:nvSpPr>
        <p:spPr/>
        <p:txBody>
          <a:bodyPr/>
          <a:lstStyle/>
          <a:p>
            <a:fld id="{C4AB1B79-3BC5-9A41-B007-0CBA308B3941}" type="slidenum">
              <a:rPr lang="en-US" smtClean="0"/>
              <a:t>‹#›</a:t>
            </a:fld>
            <a:endParaRPr lang="en-US"/>
          </a:p>
        </p:txBody>
      </p:sp>
    </p:spTree>
    <p:extLst>
      <p:ext uri="{BB962C8B-B14F-4D97-AF65-F5344CB8AC3E}">
        <p14:creationId xmlns:p14="http://schemas.microsoft.com/office/powerpoint/2010/main" val="17971753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71A37-3635-ABD6-DD0C-F7D9EA7EA9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1A7FB7-D2A1-72F0-E9EB-4D05322748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108A5E-772B-C393-45B7-6D0A545ED8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8FE45D-15A6-52DE-9B7E-48E24FCC43A7}"/>
              </a:ext>
            </a:extLst>
          </p:cNvPr>
          <p:cNvSpPr>
            <a:spLocks noGrp="1"/>
          </p:cNvSpPr>
          <p:nvPr>
            <p:ph type="dt" sz="half" idx="10"/>
          </p:nvPr>
        </p:nvSpPr>
        <p:spPr/>
        <p:txBody>
          <a:bodyPr/>
          <a:lstStyle/>
          <a:p>
            <a:fld id="{D07E4562-B772-F743-8AD0-BDF7B4A8C77B}" type="datetimeFigureOut">
              <a:rPr lang="en-US" smtClean="0"/>
              <a:t>8/8/2024</a:t>
            </a:fld>
            <a:endParaRPr lang="en-US"/>
          </a:p>
        </p:txBody>
      </p:sp>
      <p:sp>
        <p:nvSpPr>
          <p:cNvPr id="6" name="Footer Placeholder 5">
            <a:extLst>
              <a:ext uri="{FF2B5EF4-FFF2-40B4-BE49-F238E27FC236}">
                <a16:creationId xmlns:a16="http://schemas.microsoft.com/office/drawing/2014/main" id="{7677C99A-F46D-3714-B057-3198ADE3B5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C288D6-9384-6316-DA6B-2711994E1F2F}"/>
              </a:ext>
            </a:extLst>
          </p:cNvPr>
          <p:cNvSpPr>
            <a:spLocks noGrp="1"/>
          </p:cNvSpPr>
          <p:nvPr>
            <p:ph type="sldNum" sz="quarter" idx="12"/>
          </p:nvPr>
        </p:nvSpPr>
        <p:spPr/>
        <p:txBody>
          <a:bodyPr/>
          <a:lstStyle/>
          <a:p>
            <a:fld id="{C4AB1B79-3BC5-9A41-B007-0CBA308B3941}" type="slidenum">
              <a:rPr lang="en-US" smtClean="0"/>
              <a:t>‹#›</a:t>
            </a:fld>
            <a:endParaRPr lang="en-US"/>
          </a:p>
        </p:txBody>
      </p:sp>
    </p:spTree>
    <p:extLst>
      <p:ext uri="{BB962C8B-B14F-4D97-AF65-F5344CB8AC3E}">
        <p14:creationId xmlns:p14="http://schemas.microsoft.com/office/powerpoint/2010/main" val="8694439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B74D7-1721-63D5-D50E-6014D15D6D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72D619-BAE8-403B-0D09-577B16E06C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CA1F2F-E46E-A479-519A-77EB88CE54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60981D-E552-673D-ADA5-43906FADBB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5F756E-C1F6-0AD1-4F0E-8F52B47092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9521B9-7F07-EEBD-C751-1D7F3B1AFADE}"/>
              </a:ext>
            </a:extLst>
          </p:cNvPr>
          <p:cNvSpPr>
            <a:spLocks noGrp="1"/>
          </p:cNvSpPr>
          <p:nvPr>
            <p:ph type="dt" sz="half" idx="10"/>
          </p:nvPr>
        </p:nvSpPr>
        <p:spPr/>
        <p:txBody>
          <a:bodyPr/>
          <a:lstStyle/>
          <a:p>
            <a:fld id="{D07E4562-B772-F743-8AD0-BDF7B4A8C77B}" type="datetimeFigureOut">
              <a:rPr lang="en-US" smtClean="0"/>
              <a:t>8/8/2024</a:t>
            </a:fld>
            <a:endParaRPr lang="en-US"/>
          </a:p>
        </p:txBody>
      </p:sp>
      <p:sp>
        <p:nvSpPr>
          <p:cNvPr id="8" name="Footer Placeholder 7">
            <a:extLst>
              <a:ext uri="{FF2B5EF4-FFF2-40B4-BE49-F238E27FC236}">
                <a16:creationId xmlns:a16="http://schemas.microsoft.com/office/drawing/2014/main" id="{5AFB401E-00B1-146F-2FBF-8C96F57FD7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4A6E63-2EE9-D4D3-4BE8-AA28A213A9B9}"/>
              </a:ext>
            </a:extLst>
          </p:cNvPr>
          <p:cNvSpPr>
            <a:spLocks noGrp="1"/>
          </p:cNvSpPr>
          <p:nvPr>
            <p:ph type="sldNum" sz="quarter" idx="12"/>
          </p:nvPr>
        </p:nvSpPr>
        <p:spPr/>
        <p:txBody>
          <a:bodyPr/>
          <a:lstStyle/>
          <a:p>
            <a:fld id="{C4AB1B79-3BC5-9A41-B007-0CBA308B3941}" type="slidenum">
              <a:rPr lang="en-US" smtClean="0"/>
              <a:t>‹#›</a:t>
            </a:fld>
            <a:endParaRPr lang="en-US"/>
          </a:p>
        </p:txBody>
      </p:sp>
    </p:spTree>
    <p:extLst>
      <p:ext uri="{BB962C8B-B14F-4D97-AF65-F5344CB8AC3E}">
        <p14:creationId xmlns:p14="http://schemas.microsoft.com/office/powerpoint/2010/main" val="595610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A52F1-2370-DC25-C0E0-4C08B8B86F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E8916E-1847-030E-F6A8-898E47F125E9}"/>
              </a:ext>
            </a:extLst>
          </p:cNvPr>
          <p:cNvSpPr>
            <a:spLocks noGrp="1"/>
          </p:cNvSpPr>
          <p:nvPr>
            <p:ph type="dt" sz="half" idx="10"/>
          </p:nvPr>
        </p:nvSpPr>
        <p:spPr/>
        <p:txBody>
          <a:bodyPr/>
          <a:lstStyle/>
          <a:p>
            <a:fld id="{D07E4562-B772-F743-8AD0-BDF7B4A8C77B}" type="datetimeFigureOut">
              <a:rPr lang="en-US" smtClean="0"/>
              <a:t>8/8/2024</a:t>
            </a:fld>
            <a:endParaRPr lang="en-US"/>
          </a:p>
        </p:txBody>
      </p:sp>
      <p:sp>
        <p:nvSpPr>
          <p:cNvPr id="4" name="Footer Placeholder 3">
            <a:extLst>
              <a:ext uri="{FF2B5EF4-FFF2-40B4-BE49-F238E27FC236}">
                <a16:creationId xmlns:a16="http://schemas.microsoft.com/office/drawing/2014/main" id="{4CCD3566-C3C3-E00D-4FEC-B2F534B56A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767AAB-662B-2EAE-1775-57215DE302CC}"/>
              </a:ext>
            </a:extLst>
          </p:cNvPr>
          <p:cNvSpPr>
            <a:spLocks noGrp="1"/>
          </p:cNvSpPr>
          <p:nvPr>
            <p:ph type="sldNum" sz="quarter" idx="12"/>
          </p:nvPr>
        </p:nvSpPr>
        <p:spPr/>
        <p:txBody>
          <a:bodyPr/>
          <a:lstStyle/>
          <a:p>
            <a:fld id="{C4AB1B79-3BC5-9A41-B007-0CBA308B3941}" type="slidenum">
              <a:rPr lang="en-US" smtClean="0"/>
              <a:t>‹#›</a:t>
            </a:fld>
            <a:endParaRPr lang="en-US"/>
          </a:p>
        </p:txBody>
      </p:sp>
    </p:spTree>
    <p:extLst>
      <p:ext uri="{BB962C8B-B14F-4D97-AF65-F5344CB8AC3E}">
        <p14:creationId xmlns:p14="http://schemas.microsoft.com/office/powerpoint/2010/main" val="41750097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E13FE6-98D8-0009-4CF9-DEB0D60A66C6}"/>
              </a:ext>
            </a:extLst>
          </p:cNvPr>
          <p:cNvSpPr>
            <a:spLocks noGrp="1"/>
          </p:cNvSpPr>
          <p:nvPr>
            <p:ph type="dt" sz="half" idx="10"/>
          </p:nvPr>
        </p:nvSpPr>
        <p:spPr/>
        <p:txBody>
          <a:bodyPr/>
          <a:lstStyle/>
          <a:p>
            <a:fld id="{D07E4562-B772-F743-8AD0-BDF7B4A8C77B}" type="datetimeFigureOut">
              <a:rPr lang="en-US" smtClean="0"/>
              <a:t>8/8/2024</a:t>
            </a:fld>
            <a:endParaRPr lang="en-US"/>
          </a:p>
        </p:txBody>
      </p:sp>
      <p:sp>
        <p:nvSpPr>
          <p:cNvPr id="3" name="Footer Placeholder 2">
            <a:extLst>
              <a:ext uri="{FF2B5EF4-FFF2-40B4-BE49-F238E27FC236}">
                <a16:creationId xmlns:a16="http://schemas.microsoft.com/office/drawing/2014/main" id="{A891B30E-49E8-7812-6328-10AFC90AE5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189251F-0D5A-9521-572A-658FC72140DE}"/>
              </a:ext>
            </a:extLst>
          </p:cNvPr>
          <p:cNvSpPr>
            <a:spLocks noGrp="1"/>
          </p:cNvSpPr>
          <p:nvPr>
            <p:ph type="sldNum" sz="quarter" idx="12"/>
          </p:nvPr>
        </p:nvSpPr>
        <p:spPr/>
        <p:txBody>
          <a:bodyPr/>
          <a:lstStyle/>
          <a:p>
            <a:fld id="{C4AB1B79-3BC5-9A41-B007-0CBA308B3941}" type="slidenum">
              <a:rPr lang="en-US" smtClean="0"/>
              <a:t>‹#›</a:t>
            </a:fld>
            <a:endParaRPr lang="en-US"/>
          </a:p>
        </p:txBody>
      </p:sp>
    </p:spTree>
    <p:extLst>
      <p:ext uri="{BB962C8B-B14F-4D97-AF65-F5344CB8AC3E}">
        <p14:creationId xmlns:p14="http://schemas.microsoft.com/office/powerpoint/2010/main" val="3716866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AD0C87-D290-77AD-EABA-CEF033650AA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4100A63-F891-594A-6C99-92B6EAFBB95B}"/>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CFF57AD-7F06-0FE2-F441-71645B312060}"/>
              </a:ext>
            </a:extLst>
          </p:cNvPr>
          <p:cNvSpPr>
            <a:spLocks noGrp="1"/>
          </p:cNvSpPr>
          <p:nvPr>
            <p:ph type="dt" sz="half" idx="10"/>
          </p:nvPr>
        </p:nvSpPr>
        <p:spPr/>
        <p:txBody>
          <a:bodyPr/>
          <a:lstStyle/>
          <a:p>
            <a:fld id="{10DA3E64-688C-45C0-93EC-5D2D53375C29}" type="datetimeFigureOut">
              <a:rPr kumimoji="1" lang="ja-JP" altLang="en-US" smtClean="0"/>
              <a:t>2024/8/8</a:t>
            </a:fld>
            <a:endParaRPr kumimoji="1" lang="ja-JP" altLang="en-US"/>
          </a:p>
        </p:txBody>
      </p:sp>
      <p:sp>
        <p:nvSpPr>
          <p:cNvPr id="5" name="フッター プレースホルダー 4">
            <a:extLst>
              <a:ext uri="{FF2B5EF4-FFF2-40B4-BE49-F238E27FC236}">
                <a16:creationId xmlns:a16="http://schemas.microsoft.com/office/drawing/2014/main" id="{3B7DC697-C9E4-857E-36C5-B90BBBED347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F977661-127A-6155-4033-89F88FB585C0}"/>
              </a:ext>
            </a:extLst>
          </p:cNvPr>
          <p:cNvSpPr>
            <a:spLocks noGrp="1"/>
          </p:cNvSpPr>
          <p:nvPr>
            <p:ph type="sldNum" sz="quarter" idx="12"/>
          </p:nvPr>
        </p:nvSpPr>
        <p:spPr/>
        <p:txBody>
          <a:bodyPr/>
          <a:lstStyle/>
          <a:p>
            <a:fld id="{2A060F0A-337F-4080-AF3C-848630CF1E0A}" type="slidenum">
              <a:rPr kumimoji="1" lang="ja-JP" altLang="en-US" smtClean="0"/>
              <a:t>‹#›</a:t>
            </a:fld>
            <a:endParaRPr kumimoji="1" lang="ja-JP" altLang="en-US"/>
          </a:p>
        </p:txBody>
      </p:sp>
    </p:spTree>
    <p:extLst>
      <p:ext uri="{BB962C8B-B14F-4D97-AF65-F5344CB8AC3E}">
        <p14:creationId xmlns:p14="http://schemas.microsoft.com/office/powerpoint/2010/main" val="3599942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1B3BA-5DFE-2BC2-E5FA-C04F81F305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2753B2-E021-2EFB-ED1E-3DD9D08ADE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0EAFDF-11E3-C579-451E-F0A0828C46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8D52F3-2631-3C4B-6B1D-D16315DA7EF0}"/>
              </a:ext>
            </a:extLst>
          </p:cNvPr>
          <p:cNvSpPr>
            <a:spLocks noGrp="1"/>
          </p:cNvSpPr>
          <p:nvPr>
            <p:ph type="dt" sz="half" idx="10"/>
          </p:nvPr>
        </p:nvSpPr>
        <p:spPr/>
        <p:txBody>
          <a:bodyPr/>
          <a:lstStyle/>
          <a:p>
            <a:fld id="{D07E4562-B772-F743-8AD0-BDF7B4A8C77B}" type="datetimeFigureOut">
              <a:rPr lang="en-US" smtClean="0"/>
              <a:t>8/8/2024</a:t>
            </a:fld>
            <a:endParaRPr lang="en-US"/>
          </a:p>
        </p:txBody>
      </p:sp>
      <p:sp>
        <p:nvSpPr>
          <p:cNvPr id="6" name="Footer Placeholder 5">
            <a:extLst>
              <a:ext uri="{FF2B5EF4-FFF2-40B4-BE49-F238E27FC236}">
                <a16:creationId xmlns:a16="http://schemas.microsoft.com/office/drawing/2014/main" id="{63FF2340-4E4F-3132-15AA-1517F69E61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084990-5E8B-A8E4-2727-75E0048A533D}"/>
              </a:ext>
            </a:extLst>
          </p:cNvPr>
          <p:cNvSpPr>
            <a:spLocks noGrp="1"/>
          </p:cNvSpPr>
          <p:nvPr>
            <p:ph type="sldNum" sz="quarter" idx="12"/>
          </p:nvPr>
        </p:nvSpPr>
        <p:spPr/>
        <p:txBody>
          <a:bodyPr/>
          <a:lstStyle/>
          <a:p>
            <a:fld id="{C4AB1B79-3BC5-9A41-B007-0CBA308B3941}" type="slidenum">
              <a:rPr lang="en-US" smtClean="0"/>
              <a:t>‹#›</a:t>
            </a:fld>
            <a:endParaRPr lang="en-US"/>
          </a:p>
        </p:txBody>
      </p:sp>
    </p:spTree>
    <p:extLst>
      <p:ext uri="{BB962C8B-B14F-4D97-AF65-F5344CB8AC3E}">
        <p14:creationId xmlns:p14="http://schemas.microsoft.com/office/powerpoint/2010/main" val="7830690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A03D2-13CA-0B09-EA52-0801849003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C39060-613F-CF72-2BDF-3E591925E5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6CAD49-DC01-199E-6555-8B7C6E8888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88157C-8EA9-14B4-AC9F-311FEC28C1BA}"/>
              </a:ext>
            </a:extLst>
          </p:cNvPr>
          <p:cNvSpPr>
            <a:spLocks noGrp="1"/>
          </p:cNvSpPr>
          <p:nvPr>
            <p:ph type="dt" sz="half" idx="10"/>
          </p:nvPr>
        </p:nvSpPr>
        <p:spPr/>
        <p:txBody>
          <a:bodyPr/>
          <a:lstStyle/>
          <a:p>
            <a:fld id="{D07E4562-B772-F743-8AD0-BDF7B4A8C77B}" type="datetimeFigureOut">
              <a:rPr lang="en-US" smtClean="0"/>
              <a:t>8/8/2024</a:t>
            </a:fld>
            <a:endParaRPr lang="en-US"/>
          </a:p>
        </p:txBody>
      </p:sp>
      <p:sp>
        <p:nvSpPr>
          <p:cNvPr id="6" name="Footer Placeholder 5">
            <a:extLst>
              <a:ext uri="{FF2B5EF4-FFF2-40B4-BE49-F238E27FC236}">
                <a16:creationId xmlns:a16="http://schemas.microsoft.com/office/drawing/2014/main" id="{D10AB1BF-7B55-9366-7A80-EC93F5835D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06D9E6-2DDD-20DC-52ED-0B3AB7C50CDE}"/>
              </a:ext>
            </a:extLst>
          </p:cNvPr>
          <p:cNvSpPr>
            <a:spLocks noGrp="1"/>
          </p:cNvSpPr>
          <p:nvPr>
            <p:ph type="sldNum" sz="quarter" idx="12"/>
          </p:nvPr>
        </p:nvSpPr>
        <p:spPr/>
        <p:txBody>
          <a:bodyPr/>
          <a:lstStyle/>
          <a:p>
            <a:fld id="{C4AB1B79-3BC5-9A41-B007-0CBA308B3941}" type="slidenum">
              <a:rPr lang="en-US" smtClean="0"/>
              <a:t>‹#›</a:t>
            </a:fld>
            <a:endParaRPr lang="en-US"/>
          </a:p>
        </p:txBody>
      </p:sp>
    </p:spTree>
    <p:extLst>
      <p:ext uri="{BB962C8B-B14F-4D97-AF65-F5344CB8AC3E}">
        <p14:creationId xmlns:p14="http://schemas.microsoft.com/office/powerpoint/2010/main" val="5202447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DC57C-7B0B-DF37-2BA3-77C56A2C22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8D7E80-233E-FCB0-DA38-5B86FDE041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0C9688-AFC7-0C26-5931-71E8C6037873}"/>
              </a:ext>
            </a:extLst>
          </p:cNvPr>
          <p:cNvSpPr>
            <a:spLocks noGrp="1"/>
          </p:cNvSpPr>
          <p:nvPr>
            <p:ph type="dt" sz="half" idx="10"/>
          </p:nvPr>
        </p:nvSpPr>
        <p:spPr/>
        <p:txBody>
          <a:bodyPr/>
          <a:lstStyle/>
          <a:p>
            <a:fld id="{D07E4562-B772-F743-8AD0-BDF7B4A8C77B}" type="datetimeFigureOut">
              <a:rPr lang="en-US" smtClean="0"/>
              <a:t>8/8/2024</a:t>
            </a:fld>
            <a:endParaRPr lang="en-US"/>
          </a:p>
        </p:txBody>
      </p:sp>
      <p:sp>
        <p:nvSpPr>
          <p:cNvPr id="5" name="Footer Placeholder 4">
            <a:extLst>
              <a:ext uri="{FF2B5EF4-FFF2-40B4-BE49-F238E27FC236}">
                <a16:creationId xmlns:a16="http://schemas.microsoft.com/office/drawing/2014/main" id="{8AAAC482-AA6A-CAFD-133E-E60F4BBC36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82F340-8534-970D-9633-878D7605B318}"/>
              </a:ext>
            </a:extLst>
          </p:cNvPr>
          <p:cNvSpPr>
            <a:spLocks noGrp="1"/>
          </p:cNvSpPr>
          <p:nvPr>
            <p:ph type="sldNum" sz="quarter" idx="12"/>
          </p:nvPr>
        </p:nvSpPr>
        <p:spPr/>
        <p:txBody>
          <a:bodyPr/>
          <a:lstStyle/>
          <a:p>
            <a:fld id="{C4AB1B79-3BC5-9A41-B007-0CBA308B3941}" type="slidenum">
              <a:rPr lang="en-US" smtClean="0"/>
              <a:t>‹#›</a:t>
            </a:fld>
            <a:endParaRPr lang="en-US"/>
          </a:p>
        </p:txBody>
      </p:sp>
    </p:spTree>
    <p:extLst>
      <p:ext uri="{BB962C8B-B14F-4D97-AF65-F5344CB8AC3E}">
        <p14:creationId xmlns:p14="http://schemas.microsoft.com/office/powerpoint/2010/main" val="3159995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0EE6CF-07B8-5A8C-7FA6-E3CEFC3580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35460C-5F08-D2F9-281B-BCD7677310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93DA35-329D-5A68-6BA2-98B89ACEE040}"/>
              </a:ext>
            </a:extLst>
          </p:cNvPr>
          <p:cNvSpPr>
            <a:spLocks noGrp="1"/>
          </p:cNvSpPr>
          <p:nvPr>
            <p:ph type="dt" sz="half" idx="10"/>
          </p:nvPr>
        </p:nvSpPr>
        <p:spPr/>
        <p:txBody>
          <a:bodyPr/>
          <a:lstStyle/>
          <a:p>
            <a:fld id="{D07E4562-B772-F743-8AD0-BDF7B4A8C77B}" type="datetimeFigureOut">
              <a:rPr lang="en-US" smtClean="0"/>
              <a:t>8/8/2024</a:t>
            </a:fld>
            <a:endParaRPr lang="en-US"/>
          </a:p>
        </p:txBody>
      </p:sp>
      <p:sp>
        <p:nvSpPr>
          <p:cNvPr id="5" name="Footer Placeholder 4">
            <a:extLst>
              <a:ext uri="{FF2B5EF4-FFF2-40B4-BE49-F238E27FC236}">
                <a16:creationId xmlns:a16="http://schemas.microsoft.com/office/drawing/2014/main" id="{D2DE7DA7-2496-63E9-E5E3-10B41D0932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00168C-B845-92B3-B7D9-6136B902B5F3}"/>
              </a:ext>
            </a:extLst>
          </p:cNvPr>
          <p:cNvSpPr>
            <a:spLocks noGrp="1"/>
          </p:cNvSpPr>
          <p:nvPr>
            <p:ph type="sldNum" sz="quarter" idx="12"/>
          </p:nvPr>
        </p:nvSpPr>
        <p:spPr/>
        <p:txBody>
          <a:bodyPr/>
          <a:lstStyle/>
          <a:p>
            <a:fld id="{C4AB1B79-3BC5-9A41-B007-0CBA308B3941}" type="slidenum">
              <a:rPr lang="en-US" smtClean="0"/>
              <a:t>‹#›</a:t>
            </a:fld>
            <a:endParaRPr lang="en-US"/>
          </a:p>
        </p:txBody>
      </p:sp>
    </p:spTree>
    <p:extLst>
      <p:ext uri="{BB962C8B-B14F-4D97-AF65-F5344CB8AC3E}">
        <p14:creationId xmlns:p14="http://schemas.microsoft.com/office/powerpoint/2010/main" val="5418770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603250" y="2460422"/>
            <a:ext cx="10985500" cy="1937157"/>
          </a:xfrm>
          <a:prstGeom prst="rect">
            <a:avLst/>
          </a:prstGeom>
        </p:spPr>
        <p:txBody>
          <a:bodyPr anchor="ctr"/>
          <a:lstStyle>
            <a:lvl1pPr marL="0" indent="0" algn="r">
              <a:lnSpc>
                <a:spcPct val="80000"/>
              </a:lnSpc>
              <a:spcBef>
                <a:spcPts val="0"/>
              </a:spcBef>
              <a:buSzTx/>
              <a:buNone/>
              <a:defRPr sz="6650" spc="532">
                <a:latin typeface="+mn-lt"/>
                <a:ea typeface="+mn-ea"/>
                <a:cs typeface="+mn-cs"/>
                <a:sym typeface="Verlag Light"/>
              </a:defRPr>
            </a:lvl1pPr>
            <a:lvl2pPr marL="0" indent="228600" algn="r">
              <a:lnSpc>
                <a:spcPct val="80000"/>
              </a:lnSpc>
              <a:spcBef>
                <a:spcPts val="0"/>
              </a:spcBef>
              <a:buSzTx/>
              <a:buNone/>
              <a:defRPr sz="6650" spc="532">
                <a:latin typeface="+mn-lt"/>
                <a:ea typeface="+mn-ea"/>
                <a:cs typeface="+mn-cs"/>
                <a:sym typeface="Verlag Light"/>
              </a:defRPr>
            </a:lvl2pPr>
            <a:lvl3pPr marL="0" indent="457200" algn="r">
              <a:lnSpc>
                <a:spcPct val="80000"/>
              </a:lnSpc>
              <a:spcBef>
                <a:spcPts val="0"/>
              </a:spcBef>
              <a:buSzTx/>
              <a:buNone/>
              <a:defRPr sz="6650" spc="532">
                <a:latin typeface="+mn-lt"/>
                <a:ea typeface="+mn-ea"/>
                <a:cs typeface="+mn-cs"/>
                <a:sym typeface="Verlag Light"/>
              </a:defRPr>
            </a:lvl3pPr>
            <a:lvl4pPr marL="0" indent="685800" algn="r">
              <a:lnSpc>
                <a:spcPct val="80000"/>
              </a:lnSpc>
              <a:spcBef>
                <a:spcPts val="0"/>
              </a:spcBef>
              <a:buSzTx/>
              <a:buNone/>
              <a:defRPr sz="6650" spc="532">
                <a:latin typeface="+mn-lt"/>
                <a:ea typeface="+mn-ea"/>
                <a:cs typeface="+mn-cs"/>
                <a:sym typeface="Verlag Light"/>
              </a:defRPr>
            </a:lvl4pPr>
            <a:lvl5pPr marL="0" indent="914400" algn="r">
              <a:lnSpc>
                <a:spcPct val="80000"/>
              </a:lnSpc>
              <a:spcBef>
                <a:spcPts val="0"/>
              </a:spcBef>
              <a:buSzTx/>
              <a:buNone/>
              <a:defRPr sz="6650" spc="532">
                <a:latin typeface="+mn-lt"/>
                <a:ea typeface="+mn-ea"/>
                <a:cs typeface="+mn-cs"/>
                <a:sym typeface="Verlag Light"/>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97563778"/>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81442918"/>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8A7B94-A85B-E74F-E611-94D2C6C2C0EE}"/>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84A04558-9B35-12C0-616F-4EC15AE9C6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071543B9-97D6-0143-2034-CBD8BF3566D0}"/>
              </a:ext>
            </a:extLst>
          </p:cNvPr>
          <p:cNvSpPr>
            <a:spLocks noGrp="1"/>
          </p:cNvSpPr>
          <p:nvPr>
            <p:ph type="dt" sz="half" idx="10"/>
          </p:nvPr>
        </p:nvSpPr>
        <p:spPr/>
        <p:txBody>
          <a:bodyPr/>
          <a:lstStyle/>
          <a:p>
            <a:fld id="{D81D03FA-8E39-6942-9616-51A961AA8735}" type="datetimeFigureOut">
              <a:rPr lang="en-US" smtClean="0"/>
              <a:t>8/8/2024</a:t>
            </a:fld>
            <a:endParaRPr lang="en-US"/>
          </a:p>
        </p:txBody>
      </p:sp>
      <p:sp>
        <p:nvSpPr>
          <p:cNvPr id="5" name="フッター プレースホルダー 4">
            <a:extLst>
              <a:ext uri="{FF2B5EF4-FFF2-40B4-BE49-F238E27FC236}">
                <a16:creationId xmlns:a16="http://schemas.microsoft.com/office/drawing/2014/main" id="{D5E99551-0A29-506B-CE26-7259DF6B911D}"/>
              </a:ext>
            </a:extLst>
          </p:cNvPr>
          <p:cNvSpPr>
            <a:spLocks noGrp="1"/>
          </p:cNvSpPr>
          <p:nvPr>
            <p:ph type="ftr" sz="quarter" idx="11"/>
          </p:nvPr>
        </p:nvSpPr>
        <p:spPr/>
        <p:txBody>
          <a:bodyPr/>
          <a:lstStyle/>
          <a:p>
            <a:endParaRPr lang="en-US"/>
          </a:p>
        </p:txBody>
      </p:sp>
      <p:sp>
        <p:nvSpPr>
          <p:cNvPr id="6" name="スライド番号プレースホルダー 5">
            <a:extLst>
              <a:ext uri="{FF2B5EF4-FFF2-40B4-BE49-F238E27FC236}">
                <a16:creationId xmlns:a16="http://schemas.microsoft.com/office/drawing/2014/main" id="{9B065144-9D5D-53AD-A931-ACD3F8F0577D}"/>
              </a:ext>
            </a:extLst>
          </p:cNvPr>
          <p:cNvSpPr>
            <a:spLocks noGrp="1"/>
          </p:cNvSpPr>
          <p:nvPr>
            <p:ph type="sldNum" sz="quarter" idx="12"/>
          </p:nvPr>
        </p:nvSpPr>
        <p:spPr/>
        <p:txBody>
          <a:bodyPr/>
          <a:lstStyle/>
          <a:p>
            <a:fld id="{F3150338-A72C-0F41-A92D-7793883CC095}" type="slidenum">
              <a:rPr lang="en-US" smtClean="0"/>
              <a:t>‹#›</a:t>
            </a:fld>
            <a:endParaRPr lang="en-US"/>
          </a:p>
        </p:txBody>
      </p:sp>
    </p:spTree>
    <p:extLst>
      <p:ext uri="{BB962C8B-B14F-4D97-AF65-F5344CB8AC3E}">
        <p14:creationId xmlns:p14="http://schemas.microsoft.com/office/powerpoint/2010/main" val="38726867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B02861-200E-0CB3-FD47-3C97221E351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91C471F-D84A-6BDB-BB10-3ED53797BFC7}"/>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863D453-1F67-BC03-29EE-B2A7AA4F2BCC}"/>
              </a:ext>
            </a:extLst>
          </p:cNvPr>
          <p:cNvSpPr>
            <a:spLocks noGrp="1"/>
          </p:cNvSpPr>
          <p:nvPr>
            <p:ph type="dt" sz="half" idx="10"/>
          </p:nvPr>
        </p:nvSpPr>
        <p:spPr/>
        <p:txBody>
          <a:bodyPr/>
          <a:lstStyle/>
          <a:p>
            <a:fld id="{D81D03FA-8E39-6942-9616-51A961AA8735}" type="datetimeFigureOut">
              <a:rPr lang="en-US" smtClean="0"/>
              <a:t>8/8/2024</a:t>
            </a:fld>
            <a:endParaRPr lang="en-US"/>
          </a:p>
        </p:txBody>
      </p:sp>
      <p:sp>
        <p:nvSpPr>
          <p:cNvPr id="5" name="フッター プレースホルダー 4">
            <a:extLst>
              <a:ext uri="{FF2B5EF4-FFF2-40B4-BE49-F238E27FC236}">
                <a16:creationId xmlns:a16="http://schemas.microsoft.com/office/drawing/2014/main" id="{4854B683-E61E-AC6D-23DD-C4CCF89104B9}"/>
              </a:ext>
            </a:extLst>
          </p:cNvPr>
          <p:cNvSpPr>
            <a:spLocks noGrp="1"/>
          </p:cNvSpPr>
          <p:nvPr>
            <p:ph type="ftr" sz="quarter" idx="11"/>
          </p:nvPr>
        </p:nvSpPr>
        <p:spPr/>
        <p:txBody>
          <a:bodyPr/>
          <a:lstStyle/>
          <a:p>
            <a:endParaRPr lang="en-US"/>
          </a:p>
        </p:txBody>
      </p:sp>
      <p:sp>
        <p:nvSpPr>
          <p:cNvPr id="6" name="スライド番号プレースホルダー 5">
            <a:extLst>
              <a:ext uri="{FF2B5EF4-FFF2-40B4-BE49-F238E27FC236}">
                <a16:creationId xmlns:a16="http://schemas.microsoft.com/office/drawing/2014/main" id="{73569E81-7521-17AD-0BD4-3226816CB96B}"/>
              </a:ext>
            </a:extLst>
          </p:cNvPr>
          <p:cNvSpPr>
            <a:spLocks noGrp="1"/>
          </p:cNvSpPr>
          <p:nvPr>
            <p:ph type="sldNum" sz="quarter" idx="12"/>
          </p:nvPr>
        </p:nvSpPr>
        <p:spPr/>
        <p:txBody>
          <a:bodyPr/>
          <a:lstStyle/>
          <a:p>
            <a:fld id="{F3150338-A72C-0F41-A92D-7793883CC095}" type="slidenum">
              <a:rPr lang="en-US" smtClean="0"/>
              <a:t>‹#›</a:t>
            </a:fld>
            <a:endParaRPr lang="en-US"/>
          </a:p>
        </p:txBody>
      </p:sp>
    </p:spTree>
    <p:extLst>
      <p:ext uri="{BB962C8B-B14F-4D97-AF65-F5344CB8AC3E}">
        <p14:creationId xmlns:p14="http://schemas.microsoft.com/office/powerpoint/2010/main" val="19154183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6958B12-0A1E-DFC8-AEAB-D47444F4893C}"/>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48EBC11-3301-25D1-B894-A789D5BBCA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5CB074FB-12A7-2412-F33E-582868E0F5E8}"/>
              </a:ext>
            </a:extLst>
          </p:cNvPr>
          <p:cNvSpPr>
            <a:spLocks noGrp="1"/>
          </p:cNvSpPr>
          <p:nvPr>
            <p:ph type="dt" sz="half" idx="10"/>
          </p:nvPr>
        </p:nvSpPr>
        <p:spPr/>
        <p:txBody>
          <a:bodyPr/>
          <a:lstStyle/>
          <a:p>
            <a:fld id="{D81D03FA-8E39-6942-9616-51A961AA8735}" type="datetimeFigureOut">
              <a:rPr lang="en-US" smtClean="0"/>
              <a:t>8/8/2024</a:t>
            </a:fld>
            <a:endParaRPr lang="en-US"/>
          </a:p>
        </p:txBody>
      </p:sp>
      <p:sp>
        <p:nvSpPr>
          <p:cNvPr id="5" name="フッター プレースホルダー 4">
            <a:extLst>
              <a:ext uri="{FF2B5EF4-FFF2-40B4-BE49-F238E27FC236}">
                <a16:creationId xmlns:a16="http://schemas.microsoft.com/office/drawing/2014/main" id="{E38D6AA1-B949-6DDA-62EB-2B98B96FBFCE}"/>
              </a:ext>
            </a:extLst>
          </p:cNvPr>
          <p:cNvSpPr>
            <a:spLocks noGrp="1"/>
          </p:cNvSpPr>
          <p:nvPr>
            <p:ph type="ftr" sz="quarter" idx="11"/>
          </p:nvPr>
        </p:nvSpPr>
        <p:spPr/>
        <p:txBody>
          <a:bodyPr/>
          <a:lstStyle/>
          <a:p>
            <a:endParaRPr lang="en-US"/>
          </a:p>
        </p:txBody>
      </p:sp>
      <p:sp>
        <p:nvSpPr>
          <p:cNvPr id="6" name="スライド番号プレースホルダー 5">
            <a:extLst>
              <a:ext uri="{FF2B5EF4-FFF2-40B4-BE49-F238E27FC236}">
                <a16:creationId xmlns:a16="http://schemas.microsoft.com/office/drawing/2014/main" id="{4AF14D76-CBA0-3A1F-7F7F-46D353E4764A}"/>
              </a:ext>
            </a:extLst>
          </p:cNvPr>
          <p:cNvSpPr>
            <a:spLocks noGrp="1"/>
          </p:cNvSpPr>
          <p:nvPr>
            <p:ph type="sldNum" sz="quarter" idx="12"/>
          </p:nvPr>
        </p:nvSpPr>
        <p:spPr/>
        <p:txBody>
          <a:bodyPr/>
          <a:lstStyle/>
          <a:p>
            <a:fld id="{F3150338-A72C-0F41-A92D-7793883CC095}" type="slidenum">
              <a:rPr lang="en-US" smtClean="0"/>
              <a:t>‹#›</a:t>
            </a:fld>
            <a:endParaRPr lang="en-US"/>
          </a:p>
        </p:txBody>
      </p:sp>
    </p:spTree>
    <p:extLst>
      <p:ext uri="{BB962C8B-B14F-4D97-AF65-F5344CB8AC3E}">
        <p14:creationId xmlns:p14="http://schemas.microsoft.com/office/powerpoint/2010/main" val="31885376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69069F-A165-4C7E-9247-215FA6EF7C8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567242E-5B8F-3E0C-0A66-980483B06680}"/>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A5A009CB-E3D9-A073-6CD2-39B250246EE2}"/>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D5E3161D-BC34-94DC-4D6D-63D01B5ADA4E}"/>
              </a:ext>
            </a:extLst>
          </p:cNvPr>
          <p:cNvSpPr>
            <a:spLocks noGrp="1"/>
          </p:cNvSpPr>
          <p:nvPr>
            <p:ph type="dt" sz="half" idx="10"/>
          </p:nvPr>
        </p:nvSpPr>
        <p:spPr/>
        <p:txBody>
          <a:bodyPr/>
          <a:lstStyle/>
          <a:p>
            <a:fld id="{D81D03FA-8E39-6942-9616-51A961AA8735}" type="datetimeFigureOut">
              <a:rPr lang="en-US" smtClean="0"/>
              <a:t>8/8/2024</a:t>
            </a:fld>
            <a:endParaRPr lang="en-US"/>
          </a:p>
        </p:txBody>
      </p:sp>
      <p:sp>
        <p:nvSpPr>
          <p:cNvPr id="6" name="フッター プレースホルダー 5">
            <a:extLst>
              <a:ext uri="{FF2B5EF4-FFF2-40B4-BE49-F238E27FC236}">
                <a16:creationId xmlns:a16="http://schemas.microsoft.com/office/drawing/2014/main" id="{30AA8BB5-6B78-C12D-43F8-D02C8D2669F6}"/>
              </a:ext>
            </a:extLst>
          </p:cNvPr>
          <p:cNvSpPr>
            <a:spLocks noGrp="1"/>
          </p:cNvSpPr>
          <p:nvPr>
            <p:ph type="ftr" sz="quarter" idx="11"/>
          </p:nvPr>
        </p:nvSpPr>
        <p:spPr/>
        <p:txBody>
          <a:bodyPr/>
          <a:lstStyle/>
          <a:p>
            <a:endParaRPr lang="en-US"/>
          </a:p>
        </p:txBody>
      </p:sp>
      <p:sp>
        <p:nvSpPr>
          <p:cNvPr id="7" name="スライド番号プレースホルダー 6">
            <a:extLst>
              <a:ext uri="{FF2B5EF4-FFF2-40B4-BE49-F238E27FC236}">
                <a16:creationId xmlns:a16="http://schemas.microsoft.com/office/drawing/2014/main" id="{79E3FFB8-292D-4AB6-5985-CCEC60D3018F}"/>
              </a:ext>
            </a:extLst>
          </p:cNvPr>
          <p:cNvSpPr>
            <a:spLocks noGrp="1"/>
          </p:cNvSpPr>
          <p:nvPr>
            <p:ph type="sldNum" sz="quarter" idx="12"/>
          </p:nvPr>
        </p:nvSpPr>
        <p:spPr/>
        <p:txBody>
          <a:bodyPr/>
          <a:lstStyle/>
          <a:p>
            <a:fld id="{F3150338-A72C-0F41-A92D-7793883CC095}" type="slidenum">
              <a:rPr lang="en-US" smtClean="0"/>
              <a:t>‹#›</a:t>
            </a:fld>
            <a:endParaRPr lang="en-US"/>
          </a:p>
        </p:txBody>
      </p:sp>
    </p:spTree>
    <p:extLst>
      <p:ext uri="{BB962C8B-B14F-4D97-AF65-F5344CB8AC3E}">
        <p14:creationId xmlns:p14="http://schemas.microsoft.com/office/powerpoint/2010/main" val="2454121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A340A1-7F28-B0B4-A14C-D761D46E5541}"/>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1916E3F-B225-42DE-CD58-A79D0A32916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794F005D-C68F-C3EF-6336-124353BC4D3B}"/>
              </a:ext>
            </a:extLst>
          </p:cNvPr>
          <p:cNvSpPr>
            <a:spLocks noGrp="1"/>
          </p:cNvSpPr>
          <p:nvPr>
            <p:ph type="dt" sz="half" idx="10"/>
          </p:nvPr>
        </p:nvSpPr>
        <p:spPr/>
        <p:txBody>
          <a:bodyPr/>
          <a:lstStyle/>
          <a:p>
            <a:fld id="{10DA3E64-688C-45C0-93EC-5D2D53375C29}" type="datetimeFigureOut">
              <a:rPr kumimoji="1" lang="ja-JP" altLang="en-US" smtClean="0"/>
              <a:t>2024/8/8</a:t>
            </a:fld>
            <a:endParaRPr kumimoji="1" lang="ja-JP" altLang="en-US"/>
          </a:p>
        </p:txBody>
      </p:sp>
      <p:sp>
        <p:nvSpPr>
          <p:cNvPr id="5" name="フッター プレースホルダー 4">
            <a:extLst>
              <a:ext uri="{FF2B5EF4-FFF2-40B4-BE49-F238E27FC236}">
                <a16:creationId xmlns:a16="http://schemas.microsoft.com/office/drawing/2014/main" id="{22A335ED-7868-29E5-F036-D424E2A8ECF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4A22824-012E-D055-FE5F-4C498020BC2F}"/>
              </a:ext>
            </a:extLst>
          </p:cNvPr>
          <p:cNvSpPr>
            <a:spLocks noGrp="1"/>
          </p:cNvSpPr>
          <p:nvPr>
            <p:ph type="sldNum" sz="quarter" idx="12"/>
          </p:nvPr>
        </p:nvSpPr>
        <p:spPr/>
        <p:txBody>
          <a:bodyPr/>
          <a:lstStyle/>
          <a:p>
            <a:fld id="{2A060F0A-337F-4080-AF3C-848630CF1E0A}" type="slidenum">
              <a:rPr kumimoji="1" lang="ja-JP" altLang="en-US" smtClean="0"/>
              <a:t>‹#›</a:t>
            </a:fld>
            <a:endParaRPr kumimoji="1" lang="ja-JP" altLang="en-US"/>
          </a:p>
        </p:txBody>
      </p:sp>
    </p:spTree>
    <p:extLst>
      <p:ext uri="{BB962C8B-B14F-4D97-AF65-F5344CB8AC3E}">
        <p14:creationId xmlns:p14="http://schemas.microsoft.com/office/powerpoint/2010/main" val="1717789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9BB64E-2367-E7C2-E5EE-121F07C000C9}"/>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29212A3-650F-74B9-88B0-DDBCC48A4C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9CA9CA1E-3928-1A76-6DDF-9F03BC77B63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7034F19F-8742-BC38-960D-F73C9F0C79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DD735A7C-BE8B-C852-392C-BE0B3AD514C5}"/>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BC915A0A-31D1-0697-3333-CD85328B991F}"/>
              </a:ext>
            </a:extLst>
          </p:cNvPr>
          <p:cNvSpPr>
            <a:spLocks noGrp="1"/>
          </p:cNvSpPr>
          <p:nvPr>
            <p:ph type="dt" sz="half" idx="10"/>
          </p:nvPr>
        </p:nvSpPr>
        <p:spPr/>
        <p:txBody>
          <a:bodyPr/>
          <a:lstStyle/>
          <a:p>
            <a:fld id="{D81D03FA-8E39-6942-9616-51A961AA8735}" type="datetimeFigureOut">
              <a:rPr lang="en-US" smtClean="0"/>
              <a:t>8/8/2024</a:t>
            </a:fld>
            <a:endParaRPr lang="en-US"/>
          </a:p>
        </p:txBody>
      </p:sp>
      <p:sp>
        <p:nvSpPr>
          <p:cNvPr id="8" name="フッター プレースホルダー 7">
            <a:extLst>
              <a:ext uri="{FF2B5EF4-FFF2-40B4-BE49-F238E27FC236}">
                <a16:creationId xmlns:a16="http://schemas.microsoft.com/office/drawing/2014/main" id="{3B8673D2-1265-7BA5-4C97-A7DEA3C5D59E}"/>
              </a:ext>
            </a:extLst>
          </p:cNvPr>
          <p:cNvSpPr>
            <a:spLocks noGrp="1"/>
          </p:cNvSpPr>
          <p:nvPr>
            <p:ph type="ftr" sz="quarter" idx="11"/>
          </p:nvPr>
        </p:nvSpPr>
        <p:spPr/>
        <p:txBody>
          <a:bodyPr/>
          <a:lstStyle/>
          <a:p>
            <a:endParaRPr lang="en-US"/>
          </a:p>
        </p:txBody>
      </p:sp>
      <p:sp>
        <p:nvSpPr>
          <p:cNvPr id="9" name="スライド番号プレースホルダー 8">
            <a:extLst>
              <a:ext uri="{FF2B5EF4-FFF2-40B4-BE49-F238E27FC236}">
                <a16:creationId xmlns:a16="http://schemas.microsoft.com/office/drawing/2014/main" id="{5A1547C9-B7A3-426C-919E-C010E1AB2257}"/>
              </a:ext>
            </a:extLst>
          </p:cNvPr>
          <p:cNvSpPr>
            <a:spLocks noGrp="1"/>
          </p:cNvSpPr>
          <p:nvPr>
            <p:ph type="sldNum" sz="quarter" idx="12"/>
          </p:nvPr>
        </p:nvSpPr>
        <p:spPr/>
        <p:txBody>
          <a:bodyPr/>
          <a:lstStyle/>
          <a:p>
            <a:fld id="{F3150338-A72C-0F41-A92D-7793883CC095}" type="slidenum">
              <a:rPr lang="en-US" smtClean="0"/>
              <a:t>‹#›</a:t>
            </a:fld>
            <a:endParaRPr lang="en-US"/>
          </a:p>
        </p:txBody>
      </p:sp>
    </p:spTree>
    <p:extLst>
      <p:ext uri="{BB962C8B-B14F-4D97-AF65-F5344CB8AC3E}">
        <p14:creationId xmlns:p14="http://schemas.microsoft.com/office/powerpoint/2010/main" val="21312681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B2742E-2527-B69A-48CC-D3EF0CA9E2C4}"/>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3F45FCF3-B1B7-ACCC-B987-324B6029B026}"/>
              </a:ext>
            </a:extLst>
          </p:cNvPr>
          <p:cNvSpPr>
            <a:spLocks noGrp="1"/>
          </p:cNvSpPr>
          <p:nvPr>
            <p:ph type="dt" sz="half" idx="10"/>
          </p:nvPr>
        </p:nvSpPr>
        <p:spPr/>
        <p:txBody>
          <a:bodyPr/>
          <a:lstStyle/>
          <a:p>
            <a:fld id="{D81D03FA-8E39-6942-9616-51A961AA8735}" type="datetimeFigureOut">
              <a:rPr lang="en-US" smtClean="0"/>
              <a:t>8/8/2024</a:t>
            </a:fld>
            <a:endParaRPr lang="en-US"/>
          </a:p>
        </p:txBody>
      </p:sp>
      <p:sp>
        <p:nvSpPr>
          <p:cNvPr id="4" name="フッター プレースホルダー 3">
            <a:extLst>
              <a:ext uri="{FF2B5EF4-FFF2-40B4-BE49-F238E27FC236}">
                <a16:creationId xmlns:a16="http://schemas.microsoft.com/office/drawing/2014/main" id="{58199FCD-531A-6B01-0223-94182E634F2B}"/>
              </a:ext>
            </a:extLst>
          </p:cNvPr>
          <p:cNvSpPr>
            <a:spLocks noGrp="1"/>
          </p:cNvSpPr>
          <p:nvPr>
            <p:ph type="ftr" sz="quarter" idx="11"/>
          </p:nvPr>
        </p:nvSpPr>
        <p:spPr/>
        <p:txBody>
          <a:bodyPr/>
          <a:lstStyle/>
          <a:p>
            <a:endParaRPr lang="en-US"/>
          </a:p>
        </p:txBody>
      </p:sp>
      <p:sp>
        <p:nvSpPr>
          <p:cNvPr id="5" name="スライド番号プレースホルダー 4">
            <a:extLst>
              <a:ext uri="{FF2B5EF4-FFF2-40B4-BE49-F238E27FC236}">
                <a16:creationId xmlns:a16="http://schemas.microsoft.com/office/drawing/2014/main" id="{BEB6EA64-81E0-7BCD-3089-F2F833C1ADC5}"/>
              </a:ext>
            </a:extLst>
          </p:cNvPr>
          <p:cNvSpPr>
            <a:spLocks noGrp="1"/>
          </p:cNvSpPr>
          <p:nvPr>
            <p:ph type="sldNum" sz="quarter" idx="12"/>
          </p:nvPr>
        </p:nvSpPr>
        <p:spPr/>
        <p:txBody>
          <a:bodyPr/>
          <a:lstStyle/>
          <a:p>
            <a:fld id="{F3150338-A72C-0F41-A92D-7793883CC095}" type="slidenum">
              <a:rPr lang="en-US" smtClean="0"/>
              <a:t>‹#›</a:t>
            </a:fld>
            <a:endParaRPr lang="en-US"/>
          </a:p>
        </p:txBody>
      </p:sp>
    </p:spTree>
    <p:extLst>
      <p:ext uri="{BB962C8B-B14F-4D97-AF65-F5344CB8AC3E}">
        <p14:creationId xmlns:p14="http://schemas.microsoft.com/office/powerpoint/2010/main" val="11785662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95DCCE4-D378-9DC1-CC78-C28D806C8D13}"/>
              </a:ext>
            </a:extLst>
          </p:cNvPr>
          <p:cNvSpPr>
            <a:spLocks noGrp="1"/>
          </p:cNvSpPr>
          <p:nvPr>
            <p:ph type="dt" sz="half" idx="10"/>
          </p:nvPr>
        </p:nvSpPr>
        <p:spPr/>
        <p:txBody>
          <a:bodyPr/>
          <a:lstStyle/>
          <a:p>
            <a:fld id="{D81D03FA-8E39-6942-9616-51A961AA8735}" type="datetimeFigureOut">
              <a:rPr lang="en-US" smtClean="0"/>
              <a:t>8/8/2024</a:t>
            </a:fld>
            <a:endParaRPr lang="en-US"/>
          </a:p>
        </p:txBody>
      </p:sp>
      <p:sp>
        <p:nvSpPr>
          <p:cNvPr id="3" name="フッター プレースホルダー 2">
            <a:extLst>
              <a:ext uri="{FF2B5EF4-FFF2-40B4-BE49-F238E27FC236}">
                <a16:creationId xmlns:a16="http://schemas.microsoft.com/office/drawing/2014/main" id="{51EA98A1-E075-FAEB-61B6-8A2DD76F0936}"/>
              </a:ext>
            </a:extLst>
          </p:cNvPr>
          <p:cNvSpPr>
            <a:spLocks noGrp="1"/>
          </p:cNvSpPr>
          <p:nvPr>
            <p:ph type="ftr" sz="quarter" idx="11"/>
          </p:nvPr>
        </p:nvSpPr>
        <p:spPr/>
        <p:txBody>
          <a:bodyPr/>
          <a:lstStyle/>
          <a:p>
            <a:endParaRPr lang="en-US"/>
          </a:p>
        </p:txBody>
      </p:sp>
      <p:sp>
        <p:nvSpPr>
          <p:cNvPr id="4" name="スライド番号プレースホルダー 3">
            <a:extLst>
              <a:ext uri="{FF2B5EF4-FFF2-40B4-BE49-F238E27FC236}">
                <a16:creationId xmlns:a16="http://schemas.microsoft.com/office/drawing/2014/main" id="{E7C81CC8-FD51-8D7F-AAF1-37BA87B650EC}"/>
              </a:ext>
            </a:extLst>
          </p:cNvPr>
          <p:cNvSpPr>
            <a:spLocks noGrp="1"/>
          </p:cNvSpPr>
          <p:nvPr>
            <p:ph type="sldNum" sz="quarter" idx="12"/>
          </p:nvPr>
        </p:nvSpPr>
        <p:spPr/>
        <p:txBody>
          <a:bodyPr/>
          <a:lstStyle/>
          <a:p>
            <a:fld id="{F3150338-A72C-0F41-A92D-7793883CC095}" type="slidenum">
              <a:rPr lang="en-US" smtClean="0"/>
              <a:t>‹#›</a:t>
            </a:fld>
            <a:endParaRPr lang="en-US"/>
          </a:p>
        </p:txBody>
      </p:sp>
    </p:spTree>
    <p:extLst>
      <p:ext uri="{BB962C8B-B14F-4D97-AF65-F5344CB8AC3E}">
        <p14:creationId xmlns:p14="http://schemas.microsoft.com/office/powerpoint/2010/main" val="2570653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A232A4-7E2E-6330-49F5-17F21793100A}"/>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42E844B-0C3C-7211-9F16-F11D07EB94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819C6567-0250-F6CC-EDC5-F89E1F140F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F5B2D5C-FAEB-82AD-3994-31C484554772}"/>
              </a:ext>
            </a:extLst>
          </p:cNvPr>
          <p:cNvSpPr>
            <a:spLocks noGrp="1"/>
          </p:cNvSpPr>
          <p:nvPr>
            <p:ph type="dt" sz="half" idx="10"/>
          </p:nvPr>
        </p:nvSpPr>
        <p:spPr/>
        <p:txBody>
          <a:bodyPr/>
          <a:lstStyle/>
          <a:p>
            <a:fld id="{D81D03FA-8E39-6942-9616-51A961AA8735}" type="datetimeFigureOut">
              <a:rPr lang="en-US" smtClean="0"/>
              <a:t>8/8/2024</a:t>
            </a:fld>
            <a:endParaRPr lang="en-US"/>
          </a:p>
        </p:txBody>
      </p:sp>
      <p:sp>
        <p:nvSpPr>
          <p:cNvPr id="6" name="フッター プレースホルダー 5">
            <a:extLst>
              <a:ext uri="{FF2B5EF4-FFF2-40B4-BE49-F238E27FC236}">
                <a16:creationId xmlns:a16="http://schemas.microsoft.com/office/drawing/2014/main" id="{2AF0E3D1-EEC8-4599-6E87-B75789E87A97}"/>
              </a:ext>
            </a:extLst>
          </p:cNvPr>
          <p:cNvSpPr>
            <a:spLocks noGrp="1"/>
          </p:cNvSpPr>
          <p:nvPr>
            <p:ph type="ftr" sz="quarter" idx="11"/>
          </p:nvPr>
        </p:nvSpPr>
        <p:spPr/>
        <p:txBody>
          <a:bodyPr/>
          <a:lstStyle/>
          <a:p>
            <a:endParaRPr lang="en-US"/>
          </a:p>
        </p:txBody>
      </p:sp>
      <p:sp>
        <p:nvSpPr>
          <p:cNvPr id="7" name="スライド番号プレースホルダー 6">
            <a:extLst>
              <a:ext uri="{FF2B5EF4-FFF2-40B4-BE49-F238E27FC236}">
                <a16:creationId xmlns:a16="http://schemas.microsoft.com/office/drawing/2014/main" id="{F1739AC3-9324-8CC9-AC40-66CC91160AE5}"/>
              </a:ext>
            </a:extLst>
          </p:cNvPr>
          <p:cNvSpPr>
            <a:spLocks noGrp="1"/>
          </p:cNvSpPr>
          <p:nvPr>
            <p:ph type="sldNum" sz="quarter" idx="12"/>
          </p:nvPr>
        </p:nvSpPr>
        <p:spPr/>
        <p:txBody>
          <a:bodyPr/>
          <a:lstStyle/>
          <a:p>
            <a:fld id="{F3150338-A72C-0F41-A92D-7793883CC095}" type="slidenum">
              <a:rPr lang="en-US" smtClean="0"/>
              <a:t>‹#›</a:t>
            </a:fld>
            <a:endParaRPr lang="en-US"/>
          </a:p>
        </p:txBody>
      </p:sp>
    </p:spTree>
    <p:extLst>
      <p:ext uri="{BB962C8B-B14F-4D97-AF65-F5344CB8AC3E}">
        <p14:creationId xmlns:p14="http://schemas.microsoft.com/office/powerpoint/2010/main" val="38965289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A0F83A-46FA-1755-1074-FEADF5374D3E}"/>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0E924306-923A-8330-5EEA-9602936654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14AE8F8A-8D2D-5A2F-DEAC-F9991F7C50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EBEE25C-1B0C-D07E-E994-32C0E5AB7794}"/>
              </a:ext>
            </a:extLst>
          </p:cNvPr>
          <p:cNvSpPr>
            <a:spLocks noGrp="1"/>
          </p:cNvSpPr>
          <p:nvPr>
            <p:ph type="dt" sz="half" idx="10"/>
          </p:nvPr>
        </p:nvSpPr>
        <p:spPr/>
        <p:txBody>
          <a:bodyPr/>
          <a:lstStyle/>
          <a:p>
            <a:fld id="{D81D03FA-8E39-6942-9616-51A961AA8735}" type="datetimeFigureOut">
              <a:rPr lang="en-US" smtClean="0"/>
              <a:t>8/8/2024</a:t>
            </a:fld>
            <a:endParaRPr lang="en-US"/>
          </a:p>
        </p:txBody>
      </p:sp>
      <p:sp>
        <p:nvSpPr>
          <p:cNvPr id="6" name="フッター プレースホルダー 5">
            <a:extLst>
              <a:ext uri="{FF2B5EF4-FFF2-40B4-BE49-F238E27FC236}">
                <a16:creationId xmlns:a16="http://schemas.microsoft.com/office/drawing/2014/main" id="{AF26D881-5498-B660-7070-EA914569C547}"/>
              </a:ext>
            </a:extLst>
          </p:cNvPr>
          <p:cNvSpPr>
            <a:spLocks noGrp="1"/>
          </p:cNvSpPr>
          <p:nvPr>
            <p:ph type="ftr" sz="quarter" idx="11"/>
          </p:nvPr>
        </p:nvSpPr>
        <p:spPr/>
        <p:txBody>
          <a:bodyPr/>
          <a:lstStyle/>
          <a:p>
            <a:endParaRPr lang="en-US"/>
          </a:p>
        </p:txBody>
      </p:sp>
      <p:sp>
        <p:nvSpPr>
          <p:cNvPr id="7" name="スライド番号プレースホルダー 6">
            <a:extLst>
              <a:ext uri="{FF2B5EF4-FFF2-40B4-BE49-F238E27FC236}">
                <a16:creationId xmlns:a16="http://schemas.microsoft.com/office/drawing/2014/main" id="{8B20219A-97C8-DD29-DDF6-37E3FC95F984}"/>
              </a:ext>
            </a:extLst>
          </p:cNvPr>
          <p:cNvSpPr>
            <a:spLocks noGrp="1"/>
          </p:cNvSpPr>
          <p:nvPr>
            <p:ph type="sldNum" sz="quarter" idx="12"/>
          </p:nvPr>
        </p:nvSpPr>
        <p:spPr/>
        <p:txBody>
          <a:bodyPr/>
          <a:lstStyle/>
          <a:p>
            <a:fld id="{F3150338-A72C-0F41-A92D-7793883CC095}" type="slidenum">
              <a:rPr lang="en-US" smtClean="0"/>
              <a:t>‹#›</a:t>
            </a:fld>
            <a:endParaRPr lang="en-US"/>
          </a:p>
        </p:txBody>
      </p:sp>
    </p:spTree>
    <p:extLst>
      <p:ext uri="{BB962C8B-B14F-4D97-AF65-F5344CB8AC3E}">
        <p14:creationId xmlns:p14="http://schemas.microsoft.com/office/powerpoint/2010/main" val="34702398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CDA7AA-280F-2483-FD8A-D458046CF00B}"/>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837B4D4-E50A-3B00-1BCE-EE26736433D4}"/>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7338742-97F0-DD17-2AE0-0D5AA9F4A161}"/>
              </a:ext>
            </a:extLst>
          </p:cNvPr>
          <p:cNvSpPr>
            <a:spLocks noGrp="1"/>
          </p:cNvSpPr>
          <p:nvPr>
            <p:ph type="dt" sz="half" idx="10"/>
          </p:nvPr>
        </p:nvSpPr>
        <p:spPr/>
        <p:txBody>
          <a:bodyPr/>
          <a:lstStyle/>
          <a:p>
            <a:fld id="{D81D03FA-8E39-6942-9616-51A961AA8735}" type="datetimeFigureOut">
              <a:rPr lang="en-US" smtClean="0"/>
              <a:t>8/8/2024</a:t>
            </a:fld>
            <a:endParaRPr lang="en-US"/>
          </a:p>
        </p:txBody>
      </p:sp>
      <p:sp>
        <p:nvSpPr>
          <p:cNvPr id="5" name="フッター プレースホルダー 4">
            <a:extLst>
              <a:ext uri="{FF2B5EF4-FFF2-40B4-BE49-F238E27FC236}">
                <a16:creationId xmlns:a16="http://schemas.microsoft.com/office/drawing/2014/main" id="{1E45DEAB-F225-29A4-864B-67678FBC5D41}"/>
              </a:ext>
            </a:extLst>
          </p:cNvPr>
          <p:cNvSpPr>
            <a:spLocks noGrp="1"/>
          </p:cNvSpPr>
          <p:nvPr>
            <p:ph type="ftr" sz="quarter" idx="11"/>
          </p:nvPr>
        </p:nvSpPr>
        <p:spPr/>
        <p:txBody>
          <a:bodyPr/>
          <a:lstStyle/>
          <a:p>
            <a:endParaRPr lang="en-US"/>
          </a:p>
        </p:txBody>
      </p:sp>
      <p:sp>
        <p:nvSpPr>
          <p:cNvPr id="6" name="スライド番号プレースホルダー 5">
            <a:extLst>
              <a:ext uri="{FF2B5EF4-FFF2-40B4-BE49-F238E27FC236}">
                <a16:creationId xmlns:a16="http://schemas.microsoft.com/office/drawing/2014/main" id="{F9F78ABA-8B0D-62B6-CAE9-618D98057872}"/>
              </a:ext>
            </a:extLst>
          </p:cNvPr>
          <p:cNvSpPr>
            <a:spLocks noGrp="1"/>
          </p:cNvSpPr>
          <p:nvPr>
            <p:ph type="sldNum" sz="quarter" idx="12"/>
          </p:nvPr>
        </p:nvSpPr>
        <p:spPr/>
        <p:txBody>
          <a:bodyPr/>
          <a:lstStyle/>
          <a:p>
            <a:fld id="{F3150338-A72C-0F41-A92D-7793883CC095}" type="slidenum">
              <a:rPr lang="en-US" smtClean="0"/>
              <a:t>‹#›</a:t>
            </a:fld>
            <a:endParaRPr lang="en-US"/>
          </a:p>
        </p:txBody>
      </p:sp>
    </p:spTree>
    <p:extLst>
      <p:ext uri="{BB962C8B-B14F-4D97-AF65-F5344CB8AC3E}">
        <p14:creationId xmlns:p14="http://schemas.microsoft.com/office/powerpoint/2010/main" val="30142026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D9B0B1DB-A4F0-79D0-F6AB-25E4CAC36835}"/>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3AC7324-3B8C-DCF7-0021-C4FCC6EB2F78}"/>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497BF9D-485E-1227-06B6-C71368D60448}"/>
              </a:ext>
            </a:extLst>
          </p:cNvPr>
          <p:cNvSpPr>
            <a:spLocks noGrp="1"/>
          </p:cNvSpPr>
          <p:nvPr>
            <p:ph type="dt" sz="half" idx="10"/>
          </p:nvPr>
        </p:nvSpPr>
        <p:spPr/>
        <p:txBody>
          <a:bodyPr/>
          <a:lstStyle/>
          <a:p>
            <a:fld id="{D81D03FA-8E39-6942-9616-51A961AA8735}" type="datetimeFigureOut">
              <a:rPr lang="en-US" smtClean="0"/>
              <a:t>8/8/2024</a:t>
            </a:fld>
            <a:endParaRPr lang="en-US"/>
          </a:p>
        </p:txBody>
      </p:sp>
      <p:sp>
        <p:nvSpPr>
          <p:cNvPr id="5" name="フッター プレースホルダー 4">
            <a:extLst>
              <a:ext uri="{FF2B5EF4-FFF2-40B4-BE49-F238E27FC236}">
                <a16:creationId xmlns:a16="http://schemas.microsoft.com/office/drawing/2014/main" id="{7968621C-5877-CBF6-C32C-F873D3BAD759}"/>
              </a:ext>
            </a:extLst>
          </p:cNvPr>
          <p:cNvSpPr>
            <a:spLocks noGrp="1"/>
          </p:cNvSpPr>
          <p:nvPr>
            <p:ph type="ftr" sz="quarter" idx="11"/>
          </p:nvPr>
        </p:nvSpPr>
        <p:spPr/>
        <p:txBody>
          <a:bodyPr/>
          <a:lstStyle/>
          <a:p>
            <a:endParaRPr lang="en-US"/>
          </a:p>
        </p:txBody>
      </p:sp>
      <p:sp>
        <p:nvSpPr>
          <p:cNvPr id="6" name="スライド番号プレースホルダー 5">
            <a:extLst>
              <a:ext uri="{FF2B5EF4-FFF2-40B4-BE49-F238E27FC236}">
                <a16:creationId xmlns:a16="http://schemas.microsoft.com/office/drawing/2014/main" id="{B35E8579-A101-66B7-6B74-F260529EFF28}"/>
              </a:ext>
            </a:extLst>
          </p:cNvPr>
          <p:cNvSpPr>
            <a:spLocks noGrp="1"/>
          </p:cNvSpPr>
          <p:nvPr>
            <p:ph type="sldNum" sz="quarter" idx="12"/>
          </p:nvPr>
        </p:nvSpPr>
        <p:spPr/>
        <p:txBody>
          <a:bodyPr/>
          <a:lstStyle/>
          <a:p>
            <a:fld id="{F3150338-A72C-0F41-A92D-7793883CC095}" type="slidenum">
              <a:rPr lang="en-US" smtClean="0"/>
              <a:t>‹#›</a:t>
            </a:fld>
            <a:endParaRPr lang="en-US"/>
          </a:p>
        </p:txBody>
      </p:sp>
    </p:spTree>
    <p:extLst>
      <p:ext uri="{BB962C8B-B14F-4D97-AF65-F5344CB8AC3E}">
        <p14:creationId xmlns:p14="http://schemas.microsoft.com/office/powerpoint/2010/main" val="40384960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Blank copy 1">
    <p:bg>
      <p:bgPr>
        <a:solidFill>
          <a:srgbClr val="F9F9F9"/>
        </a:solidFill>
        <a:effectLst/>
      </p:bgPr>
    </p:bg>
    <p:spTree>
      <p:nvGrpSpPr>
        <p:cNvPr id="1" name=""/>
        <p:cNvGrpSpPr/>
        <p:nvPr/>
      </p:nvGrpSpPr>
      <p:grpSpPr>
        <a:xfrm>
          <a:off x="0" y="0"/>
          <a:ext cx="0" cy="0"/>
          <a:chOff x="0" y="0"/>
          <a:chExt cx="0" cy="0"/>
        </a:xfrm>
      </p:grpSpPr>
      <p:sp>
        <p:nvSpPr>
          <p:cNvPr id="159" name="Slide Number"/>
          <p:cNvSpPr txBox="1">
            <a:spLocks noGrp="1"/>
          </p:cNvSpPr>
          <p:nvPr>
            <p:ph type="sldNum" sz="quarter" idx="2"/>
          </p:nvPr>
        </p:nvSpPr>
        <p:spPr>
          <a:xfrm>
            <a:off x="11689239" y="6368390"/>
            <a:ext cx="247752" cy="251460"/>
          </a:xfrm>
          <a:prstGeom prst="rect">
            <a:avLst/>
          </a:prstGeom>
        </p:spPr>
        <p:txBody>
          <a:bodyPr anchor="ctr"/>
          <a:lstStyle>
            <a:lvl1pPr>
              <a:defRPr sz="1600">
                <a:solidFill>
                  <a:srgbClr val="FFFFFF"/>
                </a:solidFill>
                <a:latin typeface="Verlag Bold"/>
                <a:ea typeface="Verlag Bold"/>
                <a:cs typeface="Verlag Bold"/>
                <a:sym typeface="Verlag Bold"/>
              </a:defRPr>
            </a:lvl1pPr>
          </a:lstStyle>
          <a:p>
            <a:fld id="{86CB4B4D-7CA3-9044-876B-883B54F8677D}" type="slidenum">
              <a:t>‹#›</a:t>
            </a:fld>
            <a:endParaRPr/>
          </a:p>
        </p:txBody>
      </p:sp>
    </p:spTree>
    <p:extLst>
      <p:ext uri="{BB962C8B-B14F-4D97-AF65-F5344CB8AC3E}">
        <p14:creationId xmlns:p14="http://schemas.microsoft.com/office/powerpoint/2010/main" val="419479831"/>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6_Split Screen Text">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B57F6ED5-8040-304B-8D87-1675A6929B6B}"/>
              </a:ext>
            </a:extLst>
          </p:cNvPr>
          <p:cNvSpPr>
            <a:spLocks noGrp="1"/>
          </p:cNvSpPr>
          <p:nvPr>
            <p:ph type="title"/>
          </p:nvPr>
        </p:nvSpPr>
        <p:spPr>
          <a:xfrm>
            <a:off x="647701" y="555924"/>
            <a:ext cx="5448300" cy="1604867"/>
          </a:xfrm>
        </p:spPr>
        <p:txBody>
          <a:bodyPr/>
          <a:lstStyle>
            <a:lvl1pPr algn="l">
              <a:defRPr>
                <a:solidFill>
                  <a:schemeClr val="tx2"/>
                </a:solidFill>
              </a:defRPr>
            </a:lvl1pPr>
          </a:lstStyle>
          <a:p>
            <a:r>
              <a:rPr lang="en-US"/>
              <a:t>Click to edit Master title style</a:t>
            </a:r>
          </a:p>
        </p:txBody>
      </p:sp>
      <p:sp>
        <p:nvSpPr>
          <p:cNvPr id="14" name="Text Placeholder 5">
            <a:extLst>
              <a:ext uri="{FF2B5EF4-FFF2-40B4-BE49-F238E27FC236}">
                <a16:creationId xmlns:a16="http://schemas.microsoft.com/office/drawing/2014/main" id="{882ED373-9D34-E641-9B06-B7240D2D6577}"/>
              </a:ext>
            </a:extLst>
          </p:cNvPr>
          <p:cNvSpPr>
            <a:spLocks noGrp="1"/>
          </p:cNvSpPr>
          <p:nvPr>
            <p:ph type="body" sz="quarter" idx="12"/>
          </p:nvPr>
        </p:nvSpPr>
        <p:spPr>
          <a:xfrm>
            <a:off x="648196" y="2332596"/>
            <a:ext cx="5447627" cy="750405"/>
          </a:xfrm>
          <a:prstGeom prst="rect">
            <a:avLst/>
          </a:prstGeom>
        </p:spPr>
        <p:txBody>
          <a:bodyPr/>
          <a:lstStyle>
            <a:lvl1pPr marL="0" indent="0" algn="l">
              <a:lnSpc>
                <a:spcPct val="100000"/>
              </a:lnSpc>
              <a:buNone/>
              <a:defRPr sz="2400" b="0" i="0">
                <a:solidFill>
                  <a:schemeClr val="bg2">
                    <a:lumMod val="50000"/>
                  </a:schemeClr>
                </a:solidFill>
                <a:latin typeface="Lemance" panose="020B0503020203020204" pitchFamily="34" charset="77"/>
                <a:cs typeface="Lemance" panose="020B0503020203020204" pitchFamily="34" charset="77"/>
              </a:defRPr>
            </a:lvl1pPr>
            <a:lvl2pPr marL="457189" indent="0" algn="l">
              <a:lnSpc>
                <a:spcPct val="100000"/>
              </a:lnSpc>
              <a:buNone/>
              <a:defRPr sz="2000" b="0" i="0">
                <a:solidFill>
                  <a:schemeClr val="bg2">
                    <a:lumMod val="50000"/>
                  </a:schemeClr>
                </a:solidFill>
                <a:latin typeface="Lemance" panose="020B0503020203020204" pitchFamily="34" charset="77"/>
                <a:cs typeface="Lemance" panose="020B0503020203020204" pitchFamily="34" charset="77"/>
              </a:defRPr>
            </a:lvl2pPr>
            <a:lvl3pPr marL="914377" indent="0" algn="l">
              <a:lnSpc>
                <a:spcPct val="100000"/>
              </a:lnSpc>
              <a:buNone/>
              <a:defRPr sz="1800" b="0" i="0">
                <a:solidFill>
                  <a:schemeClr val="bg2">
                    <a:lumMod val="50000"/>
                  </a:schemeClr>
                </a:solidFill>
                <a:latin typeface="Lemance Light" panose="020B0403020203090204" pitchFamily="34" charset="77"/>
                <a:cs typeface="Lemance Light" panose="020B0403020203090204" pitchFamily="34" charset="77"/>
              </a:defRPr>
            </a:lvl3pPr>
            <a:lvl4pPr marL="1371566" indent="0" algn="l">
              <a:lnSpc>
                <a:spcPct val="100000"/>
              </a:lnSpc>
              <a:buNone/>
              <a:defRPr sz="1600" b="0" i="0">
                <a:solidFill>
                  <a:schemeClr val="bg2">
                    <a:lumMod val="50000"/>
                  </a:schemeClr>
                </a:solidFill>
                <a:latin typeface="Lemance Light" panose="020B0403020203090204" pitchFamily="34" charset="77"/>
                <a:cs typeface="Lemance Light" panose="020B0403020203090204" pitchFamily="34" charset="77"/>
              </a:defRPr>
            </a:lvl4pPr>
            <a:lvl5pPr marL="1828754" indent="0" algn="l">
              <a:lnSpc>
                <a:spcPct val="100000"/>
              </a:lnSpc>
              <a:buNone/>
              <a:defRPr sz="1600" b="0" i="0">
                <a:solidFill>
                  <a:schemeClr val="bg2">
                    <a:lumMod val="50000"/>
                  </a:schemeClr>
                </a:solidFill>
                <a:latin typeface="Lemance Light" panose="020B0403020203090204" pitchFamily="34" charset="77"/>
                <a:cs typeface="Lemance Light" panose="020B0403020203090204" pitchFamily="34" charset="77"/>
              </a:defRPr>
            </a:lvl5pPr>
          </a:lstStyle>
          <a:p>
            <a:pPr lvl="0"/>
            <a:r>
              <a:rPr lang="en-US"/>
              <a:t>Click to edit Master text styles</a:t>
            </a:r>
          </a:p>
          <a:p>
            <a:pPr lvl="1"/>
            <a:r>
              <a:rPr lang="en-US"/>
              <a:t>Second level</a:t>
            </a:r>
          </a:p>
        </p:txBody>
      </p:sp>
      <p:sp>
        <p:nvSpPr>
          <p:cNvPr id="15" name="Text Placeholder 5">
            <a:extLst>
              <a:ext uri="{FF2B5EF4-FFF2-40B4-BE49-F238E27FC236}">
                <a16:creationId xmlns:a16="http://schemas.microsoft.com/office/drawing/2014/main" id="{61FC70C4-10B5-4B43-B911-005C12BF62B0}"/>
              </a:ext>
            </a:extLst>
          </p:cNvPr>
          <p:cNvSpPr>
            <a:spLocks noGrp="1"/>
          </p:cNvSpPr>
          <p:nvPr>
            <p:ph type="body" sz="quarter" idx="13"/>
          </p:nvPr>
        </p:nvSpPr>
        <p:spPr>
          <a:xfrm>
            <a:off x="405602" y="3639684"/>
            <a:ext cx="3475935" cy="1511617"/>
          </a:xfrm>
          <a:prstGeom prst="rect">
            <a:avLst/>
          </a:prstGeom>
        </p:spPr>
        <p:txBody>
          <a:bodyPr/>
          <a:lstStyle>
            <a:lvl1pPr marL="0" indent="0" algn="l">
              <a:lnSpc>
                <a:spcPct val="100000"/>
              </a:lnSpc>
              <a:buNone/>
              <a:defRPr sz="2400" b="0" i="0">
                <a:solidFill>
                  <a:schemeClr val="bg1"/>
                </a:solidFill>
                <a:latin typeface="Lemance Light" panose="020B0403020203090204" pitchFamily="34" charset="77"/>
                <a:cs typeface="Lemance Light" panose="020B0403020203090204" pitchFamily="34" charset="77"/>
              </a:defRPr>
            </a:lvl1pPr>
            <a:lvl2pPr marL="457189" indent="0" algn="l">
              <a:lnSpc>
                <a:spcPct val="100000"/>
              </a:lnSpc>
              <a:buNone/>
              <a:defRPr sz="2000" b="0" i="0">
                <a:solidFill>
                  <a:schemeClr val="bg1"/>
                </a:solidFill>
                <a:latin typeface="Lemance Light" panose="020B0403020203090204" pitchFamily="34" charset="77"/>
                <a:cs typeface="Lemance Light" panose="020B0403020203090204" pitchFamily="34" charset="77"/>
              </a:defRPr>
            </a:lvl2pPr>
            <a:lvl3pPr marL="914377" indent="0" algn="l">
              <a:lnSpc>
                <a:spcPct val="100000"/>
              </a:lnSpc>
              <a:buNone/>
              <a:defRPr sz="1800" b="0" i="0">
                <a:solidFill>
                  <a:schemeClr val="bg2">
                    <a:lumMod val="50000"/>
                  </a:schemeClr>
                </a:solidFill>
                <a:latin typeface="Lemance Light" panose="020B0403020203090204" pitchFamily="34" charset="77"/>
                <a:cs typeface="Lemance Light" panose="020B0403020203090204" pitchFamily="34" charset="77"/>
              </a:defRPr>
            </a:lvl3pPr>
            <a:lvl4pPr marL="1371566" indent="0" algn="l">
              <a:lnSpc>
                <a:spcPct val="100000"/>
              </a:lnSpc>
              <a:buNone/>
              <a:defRPr sz="1600" b="0" i="0">
                <a:solidFill>
                  <a:schemeClr val="bg2">
                    <a:lumMod val="50000"/>
                  </a:schemeClr>
                </a:solidFill>
                <a:latin typeface="Lemance Light" panose="020B0403020203090204" pitchFamily="34" charset="77"/>
                <a:cs typeface="Lemance Light" panose="020B0403020203090204" pitchFamily="34" charset="77"/>
              </a:defRPr>
            </a:lvl4pPr>
            <a:lvl5pPr marL="1828754" indent="0" algn="l">
              <a:lnSpc>
                <a:spcPct val="100000"/>
              </a:lnSpc>
              <a:buNone/>
              <a:defRPr sz="1600" b="0" i="0">
                <a:solidFill>
                  <a:schemeClr val="bg2">
                    <a:lumMod val="50000"/>
                  </a:schemeClr>
                </a:solidFill>
                <a:latin typeface="Lemance Light" panose="020B0403020203090204" pitchFamily="34" charset="77"/>
                <a:cs typeface="Lemance Light" panose="020B0403020203090204" pitchFamily="34" charset="77"/>
              </a:defRPr>
            </a:lvl5pPr>
          </a:lstStyle>
          <a:p>
            <a:pPr lvl="0"/>
            <a:r>
              <a:rPr lang="en-US"/>
              <a:t>Click to edit Master text styles</a:t>
            </a:r>
          </a:p>
          <a:p>
            <a:pPr lvl="1"/>
            <a:r>
              <a:rPr lang="en-US"/>
              <a:t>Second level</a:t>
            </a:r>
          </a:p>
        </p:txBody>
      </p:sp>
      <p:sp>
        <p:nvSpPr>
          <p:cNvPr id="16" name="Text Placeholder 5">
            <a:extLst>
              <a:ext uri="{FF2B5EF4-FFF2-40B4-BE49-F238E27FC236}">
                <a16:creationId xmlns:a16="http://schemas.microsoft.com/office/drawing/2014/main" id="{EC03E651-F6A8-2843-AE15-2CF8B3328A00}"/>
              </a:ext>
            </a:extLst>
          </p:cNvPr>
          <p:cNvSpPr>
            <a:spLocks noGrp="1"/>
          </p:cNvSpPr>
          <p:nvPr>
            <p:ph type="body" sz="quarter" idx="14"/>
          </p:nvPr>
        </p:nvSpPr>
        <p:spPr>
          <a:xfrm>
            <a:off x="5500117" y="4274165"/>
            <a:ext cx="3475935" cy="1511617"/>
          </a:xfrm>
          <a:prstGeom prst="rect">
            <a:avLst/>
          </a:prstGeom>
        </p:spPr>
        <p:txBody>
          <a:bodyPr/>
          <a:lstStyle>
            <a:lvl1pPr marL="0" indent="0" algn="l">
              <a:lnSpc>
                <a:spcPct val="100000"/>
              </a:lnSpc>
              <a:buNone/>
              <a:defRPr sz="2400" b="0" i="0">
                <a:solidFill>
                  <a:schemeClr val="bg1"/>
                </a:solidFill>
                <a:latin typeface="Lemance Light" panose="020B0403020203090204" pitchFamily="34" charset="77"/>
                <a:cs typeface="Lemance Light" panose="020B0403020203090204" pitchFamily="34" charset="77"/>
              </a:defRPr>
            </a:lvl1pPr>
            <a:lvl2pPr marL="457189" indent="0" algn="l">
              <a:lnSpc>
                <a:spcPct val="100000"/>
              </a:lnSpc>
              <a:buNone/>
              <a:defRPr sz="2000" b="0" i="0">
                <a:solidFill>
                  <a:schemeClr val="bg1"/>
                </a:solidFill>
                <a:latin typeface="Lemance Light" panose="020B0403020203090204" pitchFamily="34" charset="77"/>
                <a:cs typeface="Lemance Light" panose="020B0403020203090204" pitchFamily="34" charset="77"/>
              </a:defRPr>
            </a:lvl2pPr>
            <a:lvl3pPr marL="914377" indent="0" algn="l">
              <a:lnSpc>
                <a:spcPct val="100000"/>
              </a:lnSpc>
              <a:buNone/>
              <a:defRPr sz="1800" b="0" i="0">
                <a:solidFill>
                  <a:schemeClr val="bg2">
                    <a:lumMod val="50000"/>
                  </a:schemeClr>
                </a:solidFill>
                <a:latin typeface="Lemance Light" panose="020B0403020203090204" pitchFamily="34" charset="77"/>
                <a:cs typeface="Lemance Light" panose="020B0403020203090204" pitchFamily="34" charset="77"/>
              </a:defRPr>
            </a:lvl3pPr>
            <a:lvl4pPr marL="1371566" indent="0" algn="l">
              <a:lnSpc>
                <a:spcPct val="100000"/>
              </a:lnSpc>
              <a:buNone/>
              <a:defRPr sz="1600" b="0" i="0">
                <a:solidFill>
                  <a:schemeClr val="bg2">
                    <a:lumMod val="50000"/>
                  </a:schemeClr>
                </a:solidFill>
                <a:latin typeface="Lemance Light" panose="020B0403020203090204" pitchFamily="34" charset="77"/>
                <a:cs typeface="Lemance Light" panose="020B0403020203090204" pitchFamily="34" charset="77"/>
              </a:defRPr>
            </a:lvl4pPr>
            <a:lvl5pPr marL="1828754" indent="0" algn="l">
              <a:lnSpc>
                <a:spcPct val="100000"/>
              </a:lnSpc>
              <a:buNone/>
              <a:defRPr sz="1600" b="0" i="0">
                <a:solidFill>
                  <a:schemeClr val="bg2">
                    <a:lumMod val="50000"/>
                  </a:schemeClr>
                </a:solidFill>
                <a:latin typeface="Lemance Light" panose="020B0403020203090204" pitchFamily="34" charset="77"/>
                <a:cs typeface="Lemance Light" panose="020B0403020203090204" pitchFamily="34" charset="77"/>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722138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52564C-45ED-C10C-D553-BE9FF6F16AF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B2A75BC-D241-076C-99D7-9725A9B742A1}"/>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0C29784B-6EA3-6207-5B62-A76E2B9DD0A4}"/>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2FD0B94-B657-A93C-FD03-14C5E512F9E9}"/>
              </a:ext>
            </a:extLst>
          </p:cNvPr>
          <p:cNvSpPr>
            <a:spLocks noGrp="1"/>
          </p:cNvSpPr>
          <p:nvPr>
            <p:ph type="dt" sz="half" idx="10"/>
          </p:nvPr>
        </p:nvSpPr>
        <p:spPr/>
        <p:txBody>
          <a:bodyPr/>
          <a:lstStyle/>
          <a:p>
            <a:fld id="{10DA3E64-688C-45C0-93EC-5D2D53375C29}" type="datetimeFigureOut">
              <a:rPr kumimoji="1" lang="ja-JP" altLang="en-US" smtClean="0"/>
              <a:t>2024/8/8</a:t>
            </a:fld>
            <a:endParaRPr kumimoji="1" lang="ja-JP" altLang="en-US"/>
          </a:p>
        </p:txBody>
      </p:sp>
      <p:sp>
        <p:nvSpPr>
          <p:cNvPr id="6" name="フッター プレースホルダー 5">
            <a:extLst>
              <a:ext uri="{FF2B5EF4-FFF2-40B4-BE49-F238E27FC236}">
                <a16:creationId xmlns:a16="http://schemas.microsoft.com/office/drawing/2014/main" id="{D1E395D5-D1DD-FF45-5819-D74AC32F82C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7238084-9D84-77C7-0FEA-836321C9B4D7}"/>
              </a:ext>
            </a:extLst>
          </p:cNvPr>
          <p:cNvSpPr>
            <a:spLocks noGrp="1"/>
          </p:cNvSpPr>
          <p:nvPr>
            <p:ph type="sldNum" sz="quarter" idx="12"/>
          </p:nvPr>
        </p:nvSpPr>
        <p:spPr/>
        <p:txBody>
          <a:bodyPr/>
          <a:lstStyle/>
          <a:p>
            <a:fld id="{2A060F0A-337F-4080-AF3C-848630CF1E0A}" type="slidenum">
              <a:rPr kumimoji="1" lang="ja-JP" altLang="en-US" smtClean="0"/>
              <a:t>‹#›</a:t>
            </a:fld>
            <a:endParaRPr kumimoji="1" lang="ja-JP" altLang="en-US"/>
          </a:p>
        </p:txBody>
      </p:sp>
    </p:spTree>
    <p:extLst>
      <p:ext uri="{BB962C8B-B14F-4D97-AF65-F5344CB8AC3E}">
        <p14:creationId xmlns:p14="http://schemas.microsoft.com/office/powerpoint/2010/main" val="948763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1CB825-9A69-022E-EAE1-395EDBDDEE17}"/>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A4C0B38-8151-F81F-CA29-06A7683B97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71369250-F0EB-191D-E769-BD45182A3F8D}"/>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B0A02BB7-EA5C-D1B8-566A-4BFBAD3BC0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6271560C-C11C-FEA3-02CF-89A836115170}"/>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421F67F2-19A6-1F8C-9F5F-B9C13A43FA94}"/>
              </a:ext>
            </a:extLst>
          </p:cNvPr>
          <p:cNvSpPr>
            <a:spLocks noGrp="1"/>
          </p:cNvSpPr>
          <p:nvPr>
            <p:ph type="dt" sz="half" idx="10"/>
          </p:nvPr>
        </p:nvSpPr>
        <p:spPr/>
        <p:txBody>
          <a:bodyPr/>
          <a:lstStyle/>
          <a:p>
            <a:fld id="{10DA3E64-688C-45C0-93EC-5D2D53375C29}" type="datetimeFigureOut">
              <a:rPr kumimoji="1" lang="ja-JP" altLang="en-US" smtClean="0"/>
              <a:t>2024/8/8</a:t>
            </a:fld>
            <a:endParaRPr kumimoji="1" lang="ja-JP" altLang="en-US"/>
          </a:p>
        </p:txBody>
      </p:sp>
      <p:sp>
        <p:nvSpPr>
          <p:cNvPr id="8" name="フッター プレースホルダー 7">
            <a:extLst>
              <a:ext uri="{FF2B5EF4-FFF2-40B4-BE49-F238E27FC236}">
                <a16:creationId xmlns:a16="http://schemas.microsoft.com/office/drawing/2014/main" id="{74016561-C360-2EE1-CA8C-B66F34D0CD4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8D13E3BA-4906-0311-98F9-CE80FC3EDFCA}"/>
              </a:ext>
            </a:extLst>
          </p:cNvPr>
          <p:cNvSpPr>
            <a:spLocks noGrp="1"/>
          </p:cNvSpPr>
          <p:nvPr>
            <p:ph type="sldNum" sz="quarter" idx="12"/>
          </p:nvPr>
        </p:nvSpPr>
        <p:spPr/>
        <p:txBody>
          <a:bodyPr/>
          <a:lstStyle/>
          <a:p>
            <a:fld id="{2A060F0A-337F-4080-AF3C-848630CF1E0A}" type="slidenum">
              <a:rPr kumimoji="1" lang="ja-JP" altLang="en-US" smtClean="0"/>
              <a:t>‹#›</a:t>
            </a:fld>
            <a:endParaRPr kumimoji="1" lang="ja-JP" altLang="en-US"/>
          </a:p>
        </p:txBody>
      </p:sp>
    </p:spTree>
    <p:extLst>
      <p:ext uri="{BB962C8B-B14F-4D97-AF65-F5344CB8AC3E}">
        <p14:creationId xmlns:p14="http://schemas.microsoft.com/office/powerpoint/2010/main" val="1497343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7997A9-44D4-1C97-1D21-143D4624FB0D}"/>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3D35F8D-5E6F-3DFF-3B4E-0D7BED6FF8C0}"/>
              </a:ext>
            </a:extLst>
          </p:cNvPr>
          <p:cNvSpPr>
            <a:spLocks noGrp="1"/>
          </p:cNvSpPr>
          <p:nvPr>
            <p:ph type="dt" sz="half" idx="10"/>
          </p:nvPr>
        </p:nvSpPr>
        <p:spPr/>
        <p:txBody>
          <a:bodyPr/>
          <a:lstStyle/>
          <a:p>
            <a:fld id="{10DA3E64-688C-45C0-93EC-5D2D53375C29}" type="datetimeFigureOut">
              <a:rPr kumimoji="1" lang="ja-JP" altLang="en-US" smtClean="0"/>
              <a:t>2024/8/8</a:t>
            </a:fld>
            <a:endParaRPr kumimoji="1" lang="ja-JP" altLang="en-US"/>
          </a:p>
        </p:txBody>
      </p:sp>
      <p:sp>
        <p:nvSpPr>
          <p:cNvPr id="4" name="フッター プレースホルダー 3">
            <a:extLst>
              <a:ext uri="{FF2B5EF4-FFF2-40B4-BE49-F238E27FC236}">
                <a16:creationId xmlns:a16="http://schemas.microsoft.com/office/drawing/2014/main" id="{5D5B8CD8-1C96-0A89-EFD5-04316CA8FE9A}"/>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81D700FD-EC82-6E79-4016-A11FA9EF63ED}"/>
              </a:ext>
            </a:extLst>
          </p:cNvPr>
          <p:cNvSpPr>
            <a:spLocks noGrp="1"/>
          </p:cNvSpPr>
          <p:nvPr>
            <p:ph type="sldNum" sz="quarter" idx="12"/>
          </p:nvPr>
        </p:nvSpPr>
        <p:spPr/>
        <p:txBody>
          <a:bodyPr/>
          <a:lstStyle/>
          <a:p>
            <a:fld id="{2A060F0A-337F-4080-AF3C-848630CF1E0A}" type="slidenum">
              <a:rPr kumimoji="1" lang="ja-JP" altLang="en-US" smtClean="0"/>
              <a:t>‹#›</a:t>
            </a:fld>
            <a:endParaRPr kumimoji="1" lang="ja-JP" altLang="en-US"/>
          </a:p>
        </p:txBody>
      </p:sp>
    </p:spTree>
    <p:extLst>
      <p:ext uri="{BB962C8B-B14F-4D97-AF65-F5344CB8AC3E}">
        <p14:creationId xmlns:p14="http://schemas.microsoft.com/office/powerpoint/2010/main" val="1793937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FF56CF6-4894-1630-C0F8-B5161C655C15}"/>
              </a:ext>
            </a:extLst>
          </p:cNvPr>
          <p:cNvSpPr>
            <a:spLocks noGrp="1"/>
          </p:cNvSpPr>
          <p:nvPr>
            <p:ph type="dt" sz="half" idx="10"/>
          </p:nvPr>
        </p:nvSpPr>
        <p:spPr/>
        <p:txBody>
          <a:bodyPr/>
          <a:lstStyle/>
          <a:p>
            <a:fld id="{10DA3E64-688C-45C0-93EC-5D2D53375C29}" type="datetimeFigureOut">
              <a:rPr kumimoji="1" lang="ja-JP" altLang="en-US" smtClean="0"/>
              <a:t>2024/8/8</a:t>
            </a:fld>
            <a:endParaRPr kumimoji="1" lang="ja-JP" altLang="en-US"/>
          </a:p>
        </p:txBody>
      </p:sp>
      <p:sp>
        <p:nvSpPr>
          <p:cNvPr id="3" name="フッター プレースホルダー 2">
            <a:extLst>
              <a:ext uri="{FF2B5EF4-FFF2-40B4-BE49-F238E27FC236}">
                <a16:creationId xmlns:a16="http://schemas.microsoft.com/office/drawing/2014/main" id="{C5A26CE3-7530-098D-BC2F-F498A320B9CE}"/>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7E867B1-55C3-819E-B0E3-9E2C7548CE79}"/>
              </a:ext>
            </a:extLst>
          </p:cNvPr>
          <p:cNvSpPr>
            <a:spLocks noGrp="1"/>
          </p:cNvSpPr>
          <p:nvPr>
            <p:ph type="sldNum" sz="quarter" idx="12"/>
          </p:nvPr>
        </p:nvSpPr>
        <p:spPr/>
        <p:txBody>
          <a:bodyPr/>
          <a:lstStyle/>
          <a:p>
            <a:fld id="{2A060F0A-337F-4080-AF3C-848630CF1E0A}" type="slidenum">
              <a:rPr kumimoji="1" lang="ja-JP" altLang="en-US" smtClean="0"/>
              <a:t>‹#›</a:t>
            </a:fld>
            <a:endParaRPr kumimoji="1" lang="ja-JP" altLang="en-US"/>
          </a:p>
        </p:txBody>
      </p:sp>
    </p:spTree>
    <p:extLst>
      <p:ext uri="{BB962C8B-B14F-4D97-AF65-F5344CB8AC3E}">
        <p14:creationId xmlns:p14="http://schemas.microsoft.com/office/powerpoint/2010/main" val="2835041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ABAD03-28F4-6190-F45E-531F98D0C346}"/>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2CC5CCD-FCE5-786B-DF8E-44E0DD383E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D000A0B0-E553-0D71-D898-38787A8A7D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E43B317-F64B-CE80-A63B-CE944AFC3051}"/>
              </a:ext>
            </a:extLst>
          </p:cNvPr>
          <p:cNvSpPr>
            <a:spLocks noGrp="1"/>
          </p:cNvSpPr>
          <p:nvPr>
            <p:ph type="dt" sz="half" idx="10"/>
          </p:nvPr>
        </p:nvSpPr>
        <p:spPr/>
        <p:txBody>
          <a:bodyPr/>
          <a:lstStyle/>
          <a:p>
            <a:fld id="{10DA3E64-688C-45C0-93EC-5D2D53375C29}" type="datetimeFigureOut">
              <a:rPr kumimoji="1" lang="ja-JP" altLang="en-US" smtClean="0"/>
              <a:t>2024/8/8</a:t>
            </a:fld>
            <a:endParaRPr kumimoji="1" lang="ja-JP" altLang="en-US"/>
          </a:p>
        </p:txBody>
      </p:sp>
      <p:sp>
        <p:nvSpPr>
          <p:cNvPr id="6" name="フッター プレースホルダー 5">
            <a:extLst>
              <a:ext uri="{FF2B5EF4-FFF2-40B4-BE49-F238E27FC236}">
                <a16:creationId xmlns:a16="http://schemas.microsoft.com/office/drawing/2014/main" id="{0A156AA0-4AE9-EAE2-CD98-F563FF59AA2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F853BA9-2CFE-361D-B033-FB0DE69ECD39}"/>
              </a:ext>
            </a:extLst>
          </p:cNvPr>
          <p:cNvSpPr>
            <a:spLocks noGrp="1"/>
          </p:cNvSpPr>
          <p:nvPr>
            <p:ph type="sldNum" sz="quarter" idx="12"/>
          </p:nvPr>
        </p:nvSpPr>
        <p:spPr/>
        <p:txBody>
          <a:bodyPr/>
          <a:lstStyle/>
          <a:p>
            <a:fld id="{2A060F0A-337F-4080-AF3C-848630CF1E0A}" type="slidenum">
              <a:rPr kumimoji="1" lang="ja-JP" altLang="en-US" smtClean="0"/>
              <a:t>‹#›</a:t>
            </a:fld>
            <a:endParaRPr kumimoji="1" lang="ja-JP" altLang="en-US"/>
          </a:p>
        </p:txBody>
      </p:sp>
    </p:spTree>
    <p:extLst>
      <p:ext uri="{BB962C8B-B14F-4D97-AF65-F5344CB8AC3E}">
        <p14:creationId xmlns:p14="http://schemas.microsoft.com/office/powerpoint/2010/main" val="897195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C9A384-C4EA-1C29-F2D8-42F58932D60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D682178-0A05-02BB-F7CF-11A65D66EB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A67C64E4-1FD1-49DF-92FC-67137AFF2E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438361C-77CF-7099-0924-7A714A3D1C81}"/>
              </a:ext>
            </a:extLst>
          </p:cNvPr>
          <p:cNvSpPr>
            <a:spLocks noGrp="1"/>
          </p:cNvSpPr>
          <p:nvPr>
            <p:ph type="dt" sz="half" idx="10"/>
          </p:nvPr>
        </p:nvSpPr>
        <p:spPr/>
        <p:txBody>
          <a:bodyPr/>
          <a:lstStyle/>
          <a:p>
            <a:fld id="{10DA3E64-688C-45C0-93EC-5D2D53375C29}" type="datetimeFigureOut">
              <a:rPr kumimoji="1" lang="ja-JP" altLang="en-US" smtClean="0"/>
              <a:t>2024/8/8</a:t>
            </a:fld>
            <a:endParaRPr kumimoji="1" lang="ja-JP" altLang="en-US"/>
          </a:p>
        </p:txBody>
      </p:sp>
      <p:sp>
        <p:nvSpPr>
          <p:cNvPr id="6" name="フッター プレースホルダー 5">
            <a:extLst>
              <a:ext uri="{FF2B5EF4-FFF2-40B4-BE49-F238E27FC236}">
                <a16:creationId xmlns:a16="http://schemas.microsoft.com/office/drawing/2014/main" id="{BCCF978A-0FF2-EE44-EEFE-F1D0FD16474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98DA4D8-0746-527F-C8C3-0BF1B582175C}"/>
              </a:ext>
            </a:extLst>
          </p:cNvPr>
          <p:cNvSpPr>
            <a:spLocks noGrp="1"/>
          </p:cNvSpPr>
          <p:nvPr>
            <p:ph type="sldNum" sz="quarter" idx="12"/>
          </p:nvPr>
        </p:nvSpPr>
        <p:spPr/>
        <p:txBody>
          <a:bodyPr/>
          <a:lstStyle/>
          <a:p>
            <a:fld id="{2A060F0A-337F-4080-AF3C-848630CF1E0A}" type="slidenum">
              <a:rPr kumimoji="1" lang="ja-JP" altLang="en-US" smtClean="0"/>
              <a:t>‹#›</a:t>
            </a:fld>
            <a:endParaRPr kumimoji="1" lang="ja-JP" altLang="en-US"/>
          </a:p>
        </p:txBody>
      </p:sp>
    </p:spTree>
    <p:extLst>
      <p:ext uri="{BB962C8B-B14F-4D97-AF65-F5344CB8AC3E}">
        <p14:creationId xmlns:p14="http://schemas.microsoft.com/office/powerpoint/2010/main" val="3874404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F2A92796-995B-4B24-FAFC-63691FD632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C390353-34DA-AA35-99E6-306575FBA8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EA71920-CD5B-26B5-3455-8E11EAF0F2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0DA3E64-688C-45C0-93EC-5D2D53375C29}" type="datetimeFigureOut">
              <a:rPr kumimoji="1" lang="ja-JP" altLang="en-US" smtClean="0"/>
              <a:t>2024/8/8</a:t>
            </a:fld>
            <a:endParaRPr kumimoji="1" lang="ja-JP" altLang="en-US"/>
          </a:p>
        </p:txBody>
      </p:sp>
      <p:sp>
        <p:nvSpPr>
          <p:cNvPr id="5" name="フッター プレースホルダー 4">
            <a:extLst>
              <a:ext uri="{FF2B5EF4-FFF2-40B4-BE49-F238E27FC236}">
                <a16:creationId xmlns:a16="http://schemas.microsoft.com/office/drawing/2014/main" id="{0CF4FFB4-937F-6413-DF39-E177E61EA7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CBE9A6A9-DDAE-7D85-FAAD-7A18AE18EE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A060F0A-337F-4080-AF3C-848630CF1E0A}" type="slidenum">
              <a:rPr kumimoji="1" lang="ja-JP" altLang="en-US" smtClean="0"/>
              <a:t>‹#›</a:t>
            </a:fld>
            <a:endParaRPr kumimoji="1" lang="ja-JP" altLang="en-US"/>
          </a:p>
        </p:txBody>
      </p:sp>
    </p:spTree>
    <p:extLst>
      <p:ext uri="{BB962C8B-B14F-4D97-AF65-F5344CB8AC3E}">
        <p14:creationId xmlns:p14="http://schemas.microsoft.com/office/powerpoint/2010/main" val="16517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764E78-3905-D504-F865-DE8234A9ED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C8E40E-7CA6-0B69-B09F-3BB71ECD07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282225-CD8D-9516-3807-B3AE59ED8F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7E4562-B772-F743-8AD0-BDF7B4A8C77B}" type="datetimeFigureOut">
              <a:rPr lang="en-US" smtClean="0"/>
              <a:t>8/8/2024</a:t>
            </a:fld>
            <a:endParaRPr lang="en-US"/>
          </a:p>
        </p:txBody>
      </p:sp>
      <p:sp>
        <p:nvSpPr>
          <p:cNvPr id="5" name="Footer Placeholder 4">
            <a:extLst>
              <a:ext uri="{FF2B5EF4-FFF2-40B4-BE49-F238E27FC236}">
                <a16:creationId xmlns:a16="http://schemas.microsoft.com/office/drawing/2014/main" id="{6D7F8D67-2B65-29CA-3515-514FE50AD2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36FE56-6E2A-AC35-6E81-B242A32368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AB1B79-3BC5-9A41-B007-0CBA308B3941}" type="slidenum">
              <a:rPr lang="en-US" smtClean="0"/>
              <a:t>‹#›</a:t>
            </a:fld>
            <a:endParaRPr lang="en-US"/>
          </a:p>
        </p:txBody>
      </p:sp>
    </p:spTree>
    <p:extLst>
      <p:ext uri="{BB962C8B-B14F-4D97-AF65-F5344CB8AC3E}">
        <p14:creationId xmlns:p14="http://schemas.microsoft.com/office/powerpoint/2010/main" val="114877118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2EC604E6-F67E-6EB5-20FF-EF821F2947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C251B01-CB48-AE2C-8813-2797D92DCB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5AFDC1F-4363-6D64-B78E-F1BEF1CDB0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1D03FA-8E39-6942-9616-51A961AA8735}" type="datetimeFigureOut">
              <a:rPr lang="en-US" smtClean="0"/>
              <a:t>8/8/2024</a:t>
            </a:fld>
            <a:endParaRPr lang="en-US"/>
          </a:p>
        </p:txBody>
      </p:sp>
      <p:sp>
        <p:nvSpPr>
          <p:cNvPr id="5" name="フッター プレースホルダー 4">
            <a:extLst>
              <a:ext uri="{FF2B5EF4-FFF2-40B4-BE49-F238E27FC236}">
                <a16:creationId xmlns:a16="http://schemas.microsoft.com/office/drawing/2014/main" id="{1CB9300F-4A02-2FE5-4D59-F71C4BFD48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スライド番号プレースホルダー 5">
            <a:extLst>
              <a:ext uri="{FF2B5EF4-FFF2-40B4-BE49-F238E27FC236}">
                <a16:creationId xmlns:a16="http://schemas.microsoft.com/office/drawing/2014/main" id="{03D67A1D-395A-3635-EC4D-5C3983EE26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150338-A72C-0F41-A92D-7793883CC095}" type="slidenum">
              <a:rPr lang="en-US" smtClean="0"/>
              <a:t>‹#›</a:t>
            </a:fld>
            <a:endParaRPr lang="en-US"/>
          </a:p>
        </p:txBody>
      </p:sp>
    </p:spTree>
    <p:extLst>
      <p:ext uri="{BB962C8B-B14F-4D97-AF65-F5344CB8AC3E}">
        <p14:creationId xmlns:p14="http://schemas.microsoft.com/office/powerpoint/2010/main" val="285976765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3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42.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9.xml"/><Relationship Id="rId5" Type="http://schemas.openxmlformats.org/officeDocument/2006/relationships/image" Target="../media/image42.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chart" Target="../charts/chart1.xml"/><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19.xml"/><Relationship Id="rId5" Type="http://schemas.microsoft.com/office/2007/relationships/hdphoto" Target="../media/hdphoto5.wdp"/><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chart" Target="../charts/chart2.xml"/><Relationship Id="rId7" Type="http://schemas.openxmlformats.org/officeDocument/2006/relationships/image" Target="../media/image57.png"/><Relationship Id="rId12"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image" Target="../media/image54.png"/><Relationship Id="rId11" Type="http://schemas.openxmlformats.org/officeDocument/2006/relationships/image" Target="../media/image51.png"/><Relationship Id="rId5" Type="http://schemas.openxmlformats.org/officeDocument/2006/relationships/image" Target="../media/image53.png"/><Relationship Id="rId10"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chart" Target="../charts/chart3.xml"/><Relationship Id="rId7" Type="http://schemas.openxmlformats.org/officeDocument/2006/relationships/image" Target="../media/image55.png"/><Relationship Id="rId12"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19.xml"/><Relationship Id="rId6" Type="http://schemas.openxmlformats.org/officeDocument/2006/relationships/image" Target="../media/image54.png"/><Relationship Id="rId11" Type="http://schemas.openxmlformats.org/officeDocument/2006/relationships/image" Target="../media/image52.png"/><Relationship Id="rId5" Type="http://schemas.openxmlformats.org/officeDocument/2006/relationships/image" Target="../media/image53.png"/><Relationship Id="rId10" Type="http://schemas.openxmlformats.org/officeDocument/2006/relationships/image" Target="../media/image51.png"/><Relationship Id="rId4" Type="http://schemas.openxmlformats.org/officeDocument/2006/relationships/image" Target="../media/image49.png"/><Relationship Id="rId9"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jpe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jpeg"/><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chart" Target="../charts/chart4.xml"/><Relationship Id="rId7" Type="http://schemas.openxmlformats.org/officeDocument/2006/relationships/image" Target="../media/image63.png"/><Relationship Id="rId12"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19.xml"/><Relationship Id="rId6" Type="http://schemas.openxmlformats.org/officeDocument/2006/relationships/image" Target="../media/image54.png"/><Relationship Id="rId11" Type="http://schemas.openxmlformats.org/officeDocument/2006/relationships/image" Target="../media/image56.png"/><Relationship Id="rId5" Type="http://schemas.openxmlformats.org/officeDocument/2006/relationships/image" Target="../media/image53.png"/><Relationship Id="rId10" Type="http://schemas.openxmlformats.org/officeDocument/2006/relationships/image" Target="../media/image52.png"/><Relationship Id="rId4" Type="http://schemas.openxmlformats.org/officeDocument/2006/relationships/image" Target="../media/image49.png"/><Relationship Id="rId9"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19.xml"/><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56.png"/><Relationship Id="rId3" Type="http://schemas.openxmlformats.org/officeDocument/2006/relationships/chart" Target="../charts/chart5.xml"/><Relationship Id="rId7" Type="http://schemas.openxmlformats.org/officeDocument/2006/relationships/image" Target="../media/image53.png"/><Relationship Id="rId12"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57.png"/><Relationship Id="rId5" Type="http://schemas.openxmlformats.org/officeDocument/2006/relationships/image" Target="../media/image81.png"/><Relationship Id="rId10" Type="http://schemas.openxmlformats.org/officeDocument/2006/relationships/image" Target="../media/image63.png"/><Relationship Id="rId4" Type="http://schemas.openxmlformats.org/officeDocument/2006/relationships/image" Target="../media/image80.png"/><Relationship Id="rId9" Type="http://schemas.openxmlformats.org/officeDocument/2006/relationships/image" Target="../media/image52.png"/></Relationships>
</file>

<file path=ppt/slides/_rels/slide35.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52.png"/><Relationship Id="rId7" Type="http://schemas.openxmlformats.org/officeDocument/2006/relationships/chart" Target="../charts/chart6.xml"/><Relationship Id="rId2" Type="http://schemas.openxmlformats.org/officeDocument/2006/relationships/notesSlide" Target="../notesSlides/notesSlide35.xml"/><Relationship Id="rId1" Type="http://schemas.openxmlformats.org/officeDocument/2006/relationships/slideLayout" Target="../slideLayouts/slideLayout19.xml"/><Relationship Id="rId6" Type="http://schemas.openxmlformats.org/officeDocument/2006/relationships/image" Target="../media/image84.jpeg"/><Relationship Id="rId5" Type="http://schemas.openxmlformats.org/officeDocument/2006/relationships/image" Target="../media/image57.png"/><Relationship Id="rId4" Type="http://schemas.openxmlformats.org/officeDocument/2006/relationships/image" Target="../media/image63.png"/><Relationship Id="rId9" Type="http://schemas.openxmlformats.org/officeDocument/2006/relationships/image" Target="../media/image87.png"/></Relationships>
</file>

<file path=ppt/slides/_rels/slide36.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63.png"/><Relationship Id="rId7" Type="http://schemas.openxmlformats.org/officeDocument/2006/relationships/image" Target="../media/image89.png"/><Relationship Id="rId2" Type="http://schemas.openxmlformats.org/officeDocument/2006/relationships/notesSlide" Target="../notesSlides/notesSlide36.xml"/><Relationship Id="rId1" Type="http://schemas.openxmlformats.org/officeDocument/2006/relationships/slideLayout" Target="../slideLayouts/slideLayout19.xml"/><Relationship Id="rId6" Type="http://schemas.openxmlformats.org/officeDocument/2006/relationships/image" Target="../media/image88.png"/><Relationship Id="rId5" Type="http://schemas.openxmlformats.org/officeDocument/2006/relationships/chart" Target="../charts/chart7.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19.xml"/><Relationship Id="rId6" Type="http://schemas.openxmlformats.org/officeDocument/2006/relationships/image" Target="../media/image92.png"/><Relationship Id="rId5" Type="http://schemas.microsoft.com/office/2007/relationships/hdphoto" Target="../media/hdphoto7.wdp"/><Relationship Id="rId4" Type="http://schemas.openxmlformats.org/officeDocument/2006/relationships/image" Target="../media/image91.png"/></Relationships>
</file>

<file path=ppt/slides/_rels/slide3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52.png"/><Relationship Id="rId7" Type="http://schemas.openxmlformats.org/officeDocument/2006/relationships/chart" Target="../charts/chart9.xml"/><Relationship Id="rId2" Type="http://schemas.openxmlformats.org/officeDocument/2006/relationships/notesSlide" Target="../notesSlides/notesSlide38.xml"/><Relationship Id="rId1" Type="http://schemas.openxmlformats.org/officeDocument/2006/relationships/slideLayout" Target="../slideLayouts/slideLayout19.xml"/><Relationship Id="rId6" Type="http://schemas.openxmlformats.org/officeDocument/2006/relationships/image" Target="../media/image93.jpeg"/><Relationship Id="rId11" Type="http://schemas.openxmlformats.org/officeDocument/2006/relationships/image" Target="../media/image63.png"/><Relationship Id="rId5" Type="http://schemas.openxmlformats.org/officeDocument/2006/relationships/chart" Target="../charts/chart8.xml"/><Relationship Id="rId10" Type="http://schemas.openxmlformats.org/officeDocument/2006/relationships/image" Target="../media/image53.png"/><Relationship Id="rId4" Type="http://schemas.openxmlformats.org/officeDocument/2006/relationships/image" Target="../media/image55.png"/><Relationship Id="rId9" Type="http://schemas.openxmlformats.org/officeDocument/2006/relationships/image" Target="../media/image94.png"/></Relationships>
</file>

<file path=ppt/slides/_rels/slide39.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5.png"/><Relationship Id="rId7" Type="http://schemas.openxmlformats.org/officeDocument/2006/relationships/image" Target="../media/image98.png"/><Relationship Id="rId2" Type="http://schemas.openxmlformats.org/officeDocument/2006/relationships/notesSlide" Target="../notesSlides/notesSlide39.xml"/><Relationship Id="rId1" Type="http://schemas.openxmlformats.org/officeDocument/2006/relationships/slideLayout" Target="../slideLayouts/slideLayout19.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chart" Target="../charts/chart10.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3.png"/><Relationship Id="rId7" Type="http://schemas.openxmlformats.org/officeDocument/2006/relationships/image" Target="../media/image101.png"/><Relationship Id="rId2" Type="http://schemas.openxmlformats.org/officeDocument/2006/relationships/notesSlide" Target="../notesSlides/notesSlide40.xml"/><Relationship Id="rId1" Type="http://schemas.openxmlformats.org/officeDocument/2006/relationships/slideLayout" Target="../slideLayouts/slideLayout19.xml"/><Relationship Id="rId6" Type="http://schemas.openxmlformats.org/officeDocument/2006/relationships/image" Target="../media/image100.png"/><Relationship Id="rId5" Type="http://schemas.openxmlformats.org/officeDocument/2006/relationships/chart" Target="../charts/chart11.xml"/><Relationship Id="rId10" Type="http://schemas.openxmlformats.org/officeDocument/2006/relationships/image" Target="../media/image104.png"/><Relationship Id="rId4" Type="http://schemas.openxmlformats.org/officeDocument/2006/relationships/image" Target="../media/image95.png"/><Relationship Id="rId9" Type="http://schemas.openxmlformats.org/officeDocument/2006/relationships/image" Target="../media/image103.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42.xml"/><Relationship Id="rId1" Type="http://schemas.openxmlformats.org/officeDocument/2006/relationships/slideLayout" Target="../slideLayouts/slideLayout19.xml"/><Relationship Id="rId5" Type="http://schemas.openxmlformats.org/officeDocument/2006/relationships/image" Target="../media/image107.jpeg"/><Relationship Id="rId4" Type="http://schemas.openxmlformats.org/officeDocument/2006/relationships/image" Target="../media/image106.png"/></Relationships>
</file>

<file path=ppt/slides/_rels/slide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3.xml"/><Relationship Id="rId1" Type="http://schemas.openxmlformats.org/officeDocument/2006/relationships/slideLayout" Target="../slideLayouts/slideLayout19.xml"/><Relationship Id="rId5" Type="http://schemas.openxmlformats.org/officeDocument/2006/relationships/image" Target="../media/image108.jpeg"/><Relationship Id="rId4" Type="http://schemas.openxmlformats.org/officeDocument/2006/relationships/image" Target="../media/image107.jpeg"/></Relationships>
</file>

<file path=ppt/slides/_rels/slide4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4.xml"/><Relationship Id="rId1" Type="http://schemas.openxmlformats.org/officeDocument/2006/relationships/slideLayout" Target="../slideLayouts/slideLayout19.xml"/><Relationship Id="rId5" Type="http://schemas.openxmlformats.org/officeDocument/2006/relationships/image" Target="../media/image109.jpeg"/><Relationship Id="rId4" Type="http://schemas.openxmlformats.org/officeDocument/2006/relationships/image" Target="../media/image107.jpeg"/></Relationships>
</file>

<file path=ppt/slides/_rels/slide4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5.xml"/><Relationship Id="rId1" Type="http://schemas.openxmlformats.org/officeDocument/2006/relationships/slideLayout" Target="../slideLayouts/slideLayout19.xml"/><Relationship Id="rId5" Type="http://schemas.openxmlformats.org/officeDocument/2006/relationships/image" Target="../media/image110.jpeg"/><Relationship Id="rId4" Type="http://schemas.openxmlformats.org/officeDocument/2006/relationships/image" Target="../media/image107.jpeg"/></Relationships>
</file>

<file path=ppt/slides/_rels/slide4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6.xml"/><Relationship Id="rId1" Type="http://schemas.openxmlformats.org/officeDocument/2006/relationships/slideLayout" Target="../slideLayouts/slideLayout19.xml"/><Relationship Id="rId4" Type="http://schemas.openxmlformats.org/officeDocument/2006/relationships/image" Target="../media/image107.jpe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19.xml"/><Relationship Id="rId6" Type="http://schemas.openxmlformats.org/officeDocument/2006/relationships/image" Target="../media/image34.png"/><Relationship Id="rId5" Type="http://schemas.openxmlformats.org/officeDocument/2006/relationships/image" Target="../media/image112.png"/><Relationship Id="rId4" Type="http://schemas.openxmlformats.org/officeDocument/2006/relationships/image" Target="../media/image33.png"/></Relationships>
</file>

<file path=ppt/slides/_rels/slide49.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49.xml"/><Relationship Id="rId1" Type="http://schemas.openxmlformats.org/officeDocument/2006/relationships/slideLayout" Target="../slideLayouts/slideLayout19.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6.pn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jpeg"/><Relationship Id="rId11" Type="http://schemas.microsoft.com/office/2007/relationships/hdphoto" Target="../media/hdphoto2.wdp"/><Relationship Id="rId5" Type="http://schemas.openxmlformats.org/officeDocument/2006/relationships/image" Target="../media/image19.jpeg"/><Relationship Id="rId15" Type="http://schemas.openxmlformats.org/officeDocument/2006/relationships/image" Target="../media/image28.png"/><Relationship Id="rId10" Type="http://schemas.openxmlformats.org/officeDocument/2006/relationships/image" Target="../media/image24.png"/><Relationship Id="rId4" Type="http://schemas.openxmlformats.org/officeDocument/2006/relationships/image" Target="../media/image18.jpeg"/><Relationship Id="rId9" Type="http://schemas.openxmlformats.org/officeDocument/2006/relationships/image" Target="../media/image23.png"/><Relationship Id="rId14" Type="http://schemas.openxmlformats.org/officeDocument/2006/relationships/image" Target="../media/image27.jpeg"/></Relationships>
</file>

<file path=ppt/slides/_rels/slide5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50.xml"/><Relationship Id="rId1" Type="http://schemas.openxmlformats.org/officeDocument/2006/relationships/slideLayout" Target="../slideLayouts/slideLayout19.xml"/><Relationship Id="rId5" Type="http://schemas.openxmlformats.org/officeDocument/2006/relationships/image" Target="../media/image120.png"/><Relationship Id="rId4" Type="http://schemas.openxmlformats.org/officeDocument/2006/relationships/image" Target="../media/image119.png"/></Relationships>
</file>

<file path=ppt/slides/_rels/slide5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8.pn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0.jpeg"/><Relationship Id="rId11" Type="http://schemas.microsoft.com/office/2007/relationships/hdphoto" Target="../media/hdphoto2.wdp"/><Relationship Id="rId5" Type="http://schemas.openxmlformats.org/officeDocument/2006/relationships/image" Target="../media/image19.jpeg"/><Relationship Id="rId15" Type="http://schemas.openxmlformats.org/officeDocument/2006/relationships/image" Target="../media/image26.png"/><Relationship Id="rId10" Type="http://schemas.openxmlformats.org/officeDocument/2006/relationships/image" Target="../media/image24.png"/><Relationship Id="rId4" Type="http://schemas.openxmlformats.org/officeDocument/2006/relationships/image" Target="../media/image18.jpeg"/><Relationship Id="rId9" Type="http://schemas.openxmlformats.org/officeDocument/2006/relationships/image" Target="../media/image23.png"/><Relationship Id="rId1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人, 屋外, 再生, 草 が含まれている画像&#10;&#10;自動的に生成された説明">
            <a:extLst>
              <a:ext uri="{FF2B5EF4-FFF2-40B4-BE49-F238E27FC236}">
                <a16:creationId xmlns:a16="http://schemas.microsoft.com/office/drawing/2014/main" id="{E87708B4-79F4-CA70-7F53-093BA1E99C0B}"/>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0"/>
            <a:ext cx="6888416" cy="6858000"/>
          </a:xfrm>
          <a:prstGeom prst="rect">
            <a:avLst/>
          </a:prstGeom>
        </p:spPr>
      </p:pic>
      <p:sp>
        <p:nvSpPr>
          <p:cNvPr id="9" name="正方形/長方形 8">
            <a:extLst>
              <a:ext uri="{FF2B5EF4-FFF2-40B4-BE49-F238E27FC236}">
                <a16:creationId xmlns:a16="http://schemas.microsoft.com/office/drawing/2014/main" id="{774A86AB-503C-EA3B-5278-7E977AEF9AB2}"/>
              </a:ext>
            </a:extLst>
          </p:cNvPr>
          <p:cNvSpPr>
            <a:spLocks/>
          </p:cNvSpPr>
          <p:nvPr/>
        </p:nvSpPr>
        <p:spPr>
          <a:xfrm>
            <a:off x="6879529" y="0"/>
            <a:ext cx="5312471"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Title 1">
            <a:extLst>
              <a:ext uri="{FF2B5EF4-FFF2-40B4-BE49-F238E27FC236}">
                <a16:creationId xmlns:a16="http://schemas.microsoft.com/office/drawing/2014/main" id="{BD437FE4-8298-FB17-ED27-4E12DD700EDB}"/>
              </a:ext>
            </a:extLst>
          </p:cNvPr>
          <p:cNvSpPr txBox="1">
            <a:spLocks/>
          </p:cNvSpPr>
          <p:nvPr/>
        </p:nvSpPr>
        <p:spPr>
          <a:xfrm>
            <a:off x="7047336" y="4005064"/>
            <a:ext cx="5035240" cy="189209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ja-JP" altLang="en-US" sz="2400" b="0" i="0" u="none" strike="noStrike" kern="1200" cap="none" spc="600" normalizeH="0" baseline="0" noProof="0" dirty="0">
                <a:ln>
                  <a:noFill/>
                </a:ln>
                <a:solidFill>
                  <a:srgbClr val="4EBAB8"/>
                </a:solidFill>
                <a:effectLst/>
                <a:uLnTx/>
                <a:uFillTx/>
                <a:latin typeface="Noto Sans JP Light" panose="020B0300000000000000" pitchFamily="34" charset="-128"/>
                <a:ea typeface="Noto Sans JP Light" panose="020B0300000000000000" pitchFamily="34" charset="-128"/>
                <a:cs typeface="Calibri"/>
              </a:rPr>
              <a:t>製品紹介</a:t>
            </a:r>
            <a:endParaRPr kumimoji="0" lang="en-US" sz="2400" spc="600" dirty="0">
              <a:solidFill>
                <a:srgbClr val="4EBAB8"/>
              </a:solidFill>
              <a:latin typeface="Noto Sans JP Light" panose="020B0300000000000000" pitchFamily="34" charset="-128"/>
              <a:ea typeface="Noto Sans JP Light" panose="020B0300000000000000" pitchFamily="34" charset="-128"/>
              <a:cs typeface="Calibri"/>
            </a:endParaRPr>
          </a:p>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en-US" sz="2400" spc="600" dirty="0">
              <a:solidFill>
                <a:srgbClr val="4EBAB8"/>
              </a:solidFill>
              <a:latin typeface="Noto Sans JP Light" panose="020B0300000000000000" pitchFamily="34" charset="-128"/>
              <a:ea typeface="Noto Sans JP Light" panose="020B0300000000000000" pitchFamily="34" charset="-128"/>
              <a:cs typeface="Calibri"/>
            </a:endParaRPr>
          </a:p>
        </p:txBody>
      </p:sp>
      <p:pic>
        <p:nvPicPr>
          <p:cNvPr id="6" name="図 5" descr="ロゴ&#10;&#10;自動的に生成された説明">
            <a:extLst>
              <a:ext uri="{FF2B5EF4-FFF2-40B4-BE49-F238E27FC236}">
                <a16:creationId xmlns:a16="http://schemas.microsoft.com/office/drawing/2014/main" id="{99FABA28-5AC1-2C4E-0BC9-00208610EBE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47336" y="2300017"/>
            <a:ext cx="4959292" cy="1977426"/>
          </a:xfrm>
          <a:prstGeom prst="rect">
            <a:avLst/>
          </a:prstGeom>
        </p:spPr>
      </p:pic>
    </p:spTree>
    <p:extLst>
      <p:ext uri="{BB962C8B-B14F-4D97-AF65-F5344CB8AC3E}">
        <p14:creationId xmlns:p14="http://schemas.microsoft.com/office/powerpoint/2010/main" val="26511046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83CF0546-DDA6-9905-B4A8-AB4A74E2C4DE}"/>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EBAB8"/>
              </a:solidFill>
            </a:endParaRPr>
          </a:p>
        </p:txBody>
      </p:sp>
      <p:sp>
        <p:nvSpPr>
          <p:cNvPr id="37" name="楕円 36">
            <a:extLst>
              <a:ext uri="{FF2B5EF4-FFF2-40B4-BE49-F238E27FC236}">
                <a16:creationId xmlns:a16="http://schemas.microsoft.com/office/drawing/2014/main" id="{E32273B4-185D-BB07-A9E0-31F16D029AD9}"/>
              </a:ext>
            </a:extLst>
          </p:cNvPr>
          <p:cNvSpPr/>
          <p:nvPr/>
        </p:nvSpPr>
        <p:spPr>
          <a:xfrm>
            <a:off x="2754417" y="2153031"/>
            <a:ext cx="6288450" cy="3964168"/>
          </a:xfrm>
          <a:prstGeom prst="ellipse">
            <a:avLst/>
          </a:prstGeom>
          <a:solidFill>
            <a:schemeClr val="tx1"/>
          </a:solidFill>
          <a:ln w="28575">
            <a:solidFill>
              <a:srgbClr val="AFE2E3"/>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a:p>
        </p:txBody>
      </p:sp>
      <p:sp>
        <p:nvSpPr>
          <p:cNvPr id="39" name="楕円 38">
            <a:extLst>
              <a:ext uri="{FF2B5EF4-FFF2-40B4-BE49-F238E27FC236}">
                <a16:creationId xmlns:a16="http://schemas.microsoft.com/office/drawing/2014/main" id="{4358B896-9867-7E3D-6343-342B8AA2AE6C}"/>
              </a:ext>
            </a:extLst>
          </p:cNvPr>
          <p:cNvSpPr/>
          <p:nvPr/>
        </p:nvSpPr>
        <p:spPr>
          <a:xfrm>
            <a:off x="7448338" y="2325329"/>
            <a:ext cx="453869" cy="440336"/>
          </a:xfrm>
          <a:prstGeom prst="ellipse">
            <a:avLst/>
          </a:prstGeom>
          <a:solidFill>
            <a:srgbClr val="40C1BB"/>
          </a:solidFill>
          <a:ln w="28575">
            <a:solidFill>
              <a:srgbClr val="AFE2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0" name="テキスト ボックス 59">
            <a:extLst>
              <a:ext uri="{FF2B5EF4-FFF2-40B4-BE49-F238E27FC236}">
                <a16:creationId xmlns:a16="http://schemas.microsoft.com/office/drawing/2014/main" id="{4F92BAE9-EE15-30A4-F4F4-DF47391D18F3}"/>
              </a:ext>
            </a:extLst>
          </p:cNvPr>
          <p:cNvSpPr txBox="1"/>
          <p:nvPr/>
        </p:nvSpPr>
        <p:spPr>
          <a:xfrm>
            <a:off x="2677067" y="1404543"/>
            <a:ext cx="2091959" cy="338554"/>
          </a:xfrm>
          <a:prstGeom prst="rect">
            <a:avLst/>
          </a:prstGeom>
          <a:noFill/>
        </p:spPr>
        <p:txBody>
          <a:bodyPr wrap="square">
            <a:spAutoFit/>
          </a:bodyPr>
          <a:lstStyle/>
          <a:p>
            <a:pPr algn="ctr"/>
            <a:r>
              <a:rPr lang="en-US" altLang="ja-JP" sz="1600">
                <a:solidFill>
                  <a:srgbClr val="E3E3E3"/>
                </a:solidFill>
                <a:latin typeface="Noto Sans JP Light" panose="020B0300000000000000" pitchFamily="34" charset="-128"/>
                <a:ea typeface="Noto Sans JP Light" panose="020B0300000000000000" pitchFamily="34" charset="-128"/>
              </a:rPr>
              <a:t>TRME </a:t>
            </a:r>
            <a:r>
              <a:rPr lang="ja-JP" altLang="en-US" sz="1600">
                <a:solidFill>
                  <a:srgbClr val="E3E3E3"/>
                </a:solidFill>
                <a:latin typeface="Noto Sans JP Light" panose="020B0300000000000000" pitchFamily="34" charset="-128"/>
                <a:ea typeface="Noto Sans JP Light" panose="020B0300000000000000" pitchFamily="34" charset="-128"/>
              </a:rPr>
              <a:t>スムージー</a:t>
            </a:r>
          </a:p>
        </p:txBody>
      </p:sp>
      <p:sp>
        <p:nvSpPr>
          <p:cNvPr id="61" name="テキスト ボックス 60">
            <a:extLst>
              <a:ext uri="{FF2B5EF4-FFF2-40B4-BE49-F238E27FC236}">
                <a16:creationId xmlns:a16="http://schemas.microsoft.com/office/drawing/2014/main" id="{19D8DBE4-6E84-49E8-05AD-62992AFBCD22}"/>
              </a:ext>
            </a:extLst>
          </p:cNvPr>
          <p:cNvSpPr txBox="1"/>
          <p:nvPr/>
        </p:nvSpPr>
        <p:spPr>
          <a:xfrm>
            <a:off x="930722" y="4804943"/>
            <a:ext cx="2054357" cy="338554"/>
          </a:xfrm>
          <a:prstGeom prst="rect">
            <a:avLst/>
          </a:prstGeom>
          <a:noFill/>
        </p:spPr>
        <p:txBody>
          <a:bodyPr wrap="square" rtlCol="0">
            <a:spAutoFit/>
          </a:bodyPr>
          <a:lstStyle/>
          <a:p>
            <a:pPr lvl="0">
              <a:defRPr/>
            </a:pPr>
            <a:r>
              <a:rPr lang="en-US" altLang="ja-JP" sz="1600">
                <a:solidFill>
                  <a:srgbClr val="E3E3E3"/>
                </a:solidFill>
                <a:latin typeface="Noto Sans JP Light" panose="020B0300000000000000" pitchFamily="34" charset="-128"/>
                <a:ea typeface="Noto Sans JP Light" panose="020B0300000000000000" pitchFamily="34" charset="-128"/>
              </a:rPr>
              <a:t>TRME </a:t>
            </a:r>
            <a:r>
              <a:rPr lang="ja-JP" altLang="en-US" sz="1600">
                <a:solidFill>
                  <a:srgbClr val="E3E3E3"/>
                </a:solidFill>
                <a:latin typeface="Noto Sans JP Light" panose="020B0300000000000000" pitchFamily="34" charset="-128"/>
                <a:ea typeface="Noto Sans JP Light" panose="020B0300000000000000" pitchFamily="34" charset="-128"/>
              </a:rPr>
              <a:t>グルコエッジ</a:t>
            </a:r>
            <a:endParaRPr kumimoji="1" lang="ja-JP" altLang="en-US"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endParaRPr>
          </a:p>
        </p:txBody>
      </p:sp>
      <p:sp>
        <p:nvSpPr>
          <p:cNvPr id="62" name="テキスト ボックス 61">
            <a:extLst>
              <a:ext uri="{FF2B5EF4-FFF2-40B4-BE49-F238E27FC236}">
                <a16:creationId xmlns:a16="http://schemas.microsoft.com/office/drawing/2014/main" id="{55237B76-CD8F-7564-C8CF-0F4B386229B3}"/>
              </a:ext>
            </a:extLst>
          </p:cNvPr>
          <p:cNvSpPr txBox="1"/>
          <p:nvPr/>
        </p:nvSpPr>
        <p:spPr>
          <a:xfrm>
            <a:off x="7245395" y="6088288"/>
            <a:ext cx="2243420" cy="338554"/>
          </a:xfrm>
          <a:prstGeom prst="rect">
            <a:avLst/>
          </a:prstGeom>
          <a:noFill/>
        </p:spPr>
        <p:txBody>
          <a:bodyPr wrap="square" rtlCol="0">
            <a:spAutoFit/>
          </a:bodyPr>
          <a:lstStyle/>
          <a:p>
            <a:pPr lvl="0">
              <a:defRPr/>
            </a:pPr>
            <a:r>
              <a:rPr lang="en-US" altLang="ja-JP" sz="1600">
                <a:solidFill>
                  <a:srgbClr val="E3E3E3"/>
                </a:solidFill>
                <a:latin typeface="Noto Sans JP Light" panose="020B0300000000000000" pitchFamily="34" charset="-128"/>
                <a:ea typeface="Noto Sans JP Light" panose="020B0300000000000000" pitchFamily="34" charset="-128"/>
              </a:rPr>
              <a:t>TRME </a:t>
            </a:r>
            <a:r>
              <a:rPr lang="ja-JP" altLang="en-US" sz="1600">
                <a:solidFill>
                  <a:srgbClr val="E3E3E3"/>
                </a:solidFill>
                <a:latin typeface="Noto Sans JP Light" panose="020B0300000000000000" pitchFamily="34" charset="-128"/>
                <a:ea typeface="Noto Sans JP Light" panose="020B0300000000000000" pitchFamily="34" charset="-128"/>
              </a:rPr>
              <a:t>クレイブウィン</a:t>
            </a:r>
            <a:endParaRPr kumimoji="1" lang="ja-JP" altLang="en-US"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endParaRPr>
          </a:p>
        </p:txBody>
      </p:sp>
      <p:sp>
        <p:nvSpPr>
          <p:cNvPr id="63" name="テキスト ボックス 62">
            <a:extLst>
              <a:ext uri="{FF2B5EF4-FFF2-40B4-BE49-F238E27FC236}">
                <a16:creationId xmlns:a16="http://schemas.microsoft.com/office/drawing/2014/main" id="{43DACF2E-A394-C199-7AFB-D58368E32BC4}"/>
              </a:ext>
            </a:extLst>
          </p:cNvPr>
          <p:cNvSpPr txBox="1"/>
          <p:nvPr/>
        </p:nvSpPr>
        <p:spPr>
          <a:xfrm>
            <a:off x="9091623" y="3758725"/>
            <a:ext cx="2859154" cy="338554"/>
          </a:xfrm>
          <a:prstGeom prst="rect">
            <a:avLst/>
          </a:prstGeom>
          <a:noFill/>
        </p:spPr>
        <p:txBody>
          <a:bodyPr wrap="square" rtlCol="0">
            <a:spAutoFit/>
          </a:bodyPr>
          <a:lstStyle/>
          <a:p>
            <a:pPr lvl="0">
              <a:defRPr/>
            </a:pPr>
            <a:r>
              <a:rPr lang="en-US" altLang="ja-JP" sz="1600">
                <a:solidFill>
                  <a:srgbClr val="E3E3E3"/>
                </a:solidFill>
                <a:latin typeface="Noto Sans JP Light" panose="020B0300000000000000" pitchFamily="34" charset="-128"/>
                <a:ea typeface="Noto Sans JP Light" panose="020B0300000000000000" pitchFamily="34" charset="-128"/>
              </a:rPr>
              <a:t>TRME </a:t>
            </a:r>
            <a:r>
              <a:rPr lang="ja-JP" altLang="en-US" sz="1600">
                <a:solidFill>
                  <a:srgbClr val="E3E3E3"/>
                </a:solidFill>
                <a:latin typeface="Noto Sans JP Light" panose="020B0300000000000000" pitchFamily="34" charset="-128"/>
                <a:ea typeface="Noto Sans JP Light" panose="020B0300000000000000" pitchFamily="34" charset="-128"/>
              </a:rPr>
              <a:t>バーニングフォーカス</a:t>
            </a:r>
            <a:endParaRPr kumimoji="1" lang="ja-JP" altLang="en-US"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endParaRPr>
          </a:p>
        </p:txBody>
      </p:sp>
      <p:sp>
        <p:nvSpPr>
          <p:cNvPr id="64" name="テキスト ボックス 63">
            <a:extLst>
              <a:ext uri="{FF2B5EF4-FFF2-40B4-BE49-F238E27FC236}">
                <a16:creationId xmlns:a16="http://schemas.microsoft.com/office/drawing/2014/main" id="{BE82EB5E-9440-BCCB-627D-A95EBA9A2152}"/>
              </a:ext>
            </a:extLst>
          </p:cNvPr>
          <p:cNvSpPr txBox="1"/>
          <p:nvPr/>
        </p:nvSpPr>
        <p:spPr>
          <a:xfrm>
            <a:off x="5943404" y="1404543"/>
            <a:ext cx="3035567" cy="338554"/>
          </a:xfrm>
          <a:prstGeom prst="rect">
            <a:avLst/>
          </a:prstGeom>
          <a:noFill/>
        </p:spPr>
        <p:txBody>
          <a:bodyPr wrap="square" rtlCol="0">
            <a:spAutoFit/>
          </a:bodyPr>
          <a:lstStyle/>
          <a:p>
            <a:r>
              <a:rPr lang="en-US" altLang="ja-JP" sz="1600">
                <a:solidFill>
                  <a:srgbClr val="CED1D2"/>
                </a:solidFill>
                <a:latin typeface="Noto Sans JP Light" panose="020B0300000000000000" pitchFamily="34" charset="-128"/>
                <a:ea typeface="Noto Sans JP Light" panose="020B0300000000000000" pitchFamily="34" charset="-128"/>
              </a:rPr>
              <a:t>TRME</a:t>
            </a:r>
            <a:r>
              <a:rPr lang="ja-JP" altLang="en-US" sz="1600">
                <a:solidFill>
                  <a:srgbClr val="CED1D2"/>
                </a:solidFill>
                <a:latin typeface="Noto Sans JP Light" panose="020B0300000000000000" pitchFamily="34" charset="-128"/>
                <a:ea typeface="Noto Sans JP Light" panose="020B0300000000000000" pitchFamily="34" charset="-128"/>
              </a:rPr>
              <a:t> </a:t>
            </a:r>
            <a:r>
              <a:rPr lang="ja-JP" altLang="en-US" sz="1600">
                <a:solidFill>
                  <a:srgbClr val="E3E3E3"/>
                </a:solidFill>
                <a:latin typeface="Noto Sans JP Light" panose="020B0300000000000000" pitchFamily="34" charset="-128"/>
                <a:ea typeface="Noto Sans JP Light" panose="020B0300000000000000" pitchFamily="34" charset="-128"/>
              </a:rPr>
              <a:t>ウィニングスタート</a:t>
            </a:r>
          </a:p>
        </p:txBody>
      </p:sp>
      <p:sp>
        <p:nvSpPr>
          <p:cNvPr id="16" name="テキスト ボックス 15">
            <a:extLst>
              <a:ext uri="{FF2B5EF4-FFF2-40B4-BE49-F238E27FC236}">
                <a16:creationId xmlns:a16="http://schemas.microsoft.com/office/drawing/2014/main" id="{EBD73210-0CD4-0DA7-86CF-D806452C8E61}"/>
              </a:ext>
            </a:extLst>
          </p:cNvPr>
          <p:cNvSpPr txBox="1"/>
          <p:nvPr/>
        </p:nvSpPr>
        <p:spPr>
          <a:xfrm>
            <a:off x="3453445" y="3230831"/>
            <a:ext cx="4979918" cy="2000548"/>
          </a:xfrm>
          <a:prstGeom prst="rect">
            <a:avLst/>
          </a:prstGeom>
          <a:noFill/>
        </p:spPr>
        <p:txBody>
          <a:bodyPr wrap="square">
            <a:spAutoFit/>
          </a:bodyPr>
          <a:lstStyle/>
          <a:p>
            <a:pPr algn="ctr">
              <a:lnSpc>
                <a:spcPct val="100000"/>
              </a:lnSpc>
            </a:pPr>
            <a:r>
              <a:rPr kumimoji="1" lang="ja-JP" altLang="en-US" sz="2400">
                <a:solidFill>
                  <a:srgbClr val="4EBAB8"/>
                </a:solidFill>
                <a:latin typeface="Noto Sans JP Medium" panose="020B0600000000000000" pitchFamily="34" charset="-128"/>
                <a:ea typeface="Noto Sans JP Medium" panose="020B0600000000000000" pitchFamily="34" charset="-128"/>
              </a:rPr>
              <a:t>必要なものに投資して</a:t>
            </a:r>
            <a:endParaRPr kumimoji="1" lang="en-US" altLang="ja-JP" sz="2400">
              <a:solidFill>
                <a:srgbClr val="4EBAB8"/>
              </a:solidFill>
              <a:latin typeface="Noto Sans JP Medium" panose="020B0600000000000000" pitchFamily="34" charset="-128"/>
              <a:ea typeface="Noto Sans JP Medium" panose="020B0600000000000000" pitchFamily="34" charset="-128"/>
            </a:endParaRPr>
          </a:p>
          <a:p>
            <a:pPr algn="ctr">
              <a:lnSpc>
                <a:spcPct val="100000"/>
              </a:lnSpc>
            </a:pPr>
            <a:r>
              <a:rPr kumimoji="1" lang="ja-JP" altLang="en-US" sz="2400">
                <a:solidFill>
                  <a:srgbClr val="4EBAB8"/>
                </a:solidFill>
                <a:latin typeface="Noto Sans JP Medium" panose="020B0600000000000000" pitchFamily="34" charset="-128"/>
                <a:ea typeface="Noto Sans JP Medium" panose="020B0600000000000000" pitchFamily="34" charset="-128"/>
              </a:rPr>
              <a:t>時々見直す。</a:t>
            </a:r>
            <a:endParaRPr kumimoji="1" lang="en-US" altLang="ja-JP" sz="2400">
              <a:solidFill>
                <a:srgbClr val="4EBAB8"/>
              </a:solidFill>
              <a:latin typeface="Noto Sans JP Medium" panose="020B0600000000000000" pitchFamily="34" charset="-128"/>
              <a:ea typeface="Noto Sans JP Medium" panose="020B0600000000000000" pitchFamily="34" charset="-128"/>
            </a:endParaRPr>
          </a:p>
          <a:p>
            <a:pPr algn="ctr">
              <a:lnSpc>
                <a:spcPct val="100000"/>
              </a:lnSpc>
            </a:pPr>
            <a:endParaRPr kumimoji="1" lang="en-US" altLang="ja-JP" sz="2400">
              <a:solidFill>
                <a:srgbClr val="4EBAB8"/>
              </a:solidFill>
              <a:latin typeface="Noto Sans JP Medium" panose="020B0600000000000000" pitchFamily="34" charset="-128"/>
              <a:ea typeface="Noto Sans JP Medium" panose="020B0600000000000000" pitchFamily="34" charset="-128"/>
            </a:endParaRPr>
          </a:p>
          <a:p>
            <a:pPr algn="ctr">
              <a:lnSpc>
                <a:spcPct val="100000"/>
              </a:lnSpc>
            </a:pPr>
            <a:r>
              <a:rPr kumimoji="1" lang="ja-JP" altLang="en-US" sz="2400">
                <a:solidFill>
                  <a:srgbClr val="4EBAB8"/>
                </a:solidFill>
                <a:latin typeface="Noto Sans JP Medium" panose="020B0600000000000000" pitchFamily="34" charset="-128"/>
                <a:ea typeface="Noto Sans JP Medium" panose="020B0600000000000000" pitchFamily="34" charset="-128"/>
              </a:rPr>
              <a:t>カラダは自分で</a:t>
            </a:r>
            <a:endParaRPr kumimoji="1" lang="en-US" altLang="ja-JP" sz="2400">
              <a:solidFill>
                <a:srgbClr val="4EBAB8"/>
              </a:solidFill>
              <a:latin typeface="Noto Sans JP Medium" panose="020B0600000000000000" pitchFamily="34" charset="-128"/>
              <a:ea typeface="Noto Sans JP Medium" panose="020B0600000000000000" pitchFamily="34" charset="-128"/>
            </a:endParaRPr>
          </a:p>
          <a:p>
            <a:pPr algn="ctr">
              <a:lnSpc>
                <a:spcPct val="100000"/>
              </a:lnSpc>
            </a:pPr>
            <a:r>
              <a:rPr kumimoji="1" lang="ja-JP" altLang="en-US" sz="2400">
                <a:solidFill>
                  <a:srgbClr val="4EBAB8"/>
                </a:solidFill>
                <a:latin typeface="Noto Sans JP Medium" panose="020B0600000000000000" pitchFamily="34" charset="-128"/>
                <a:ea typeface="Noto Sans JP Medium" panose="020B0600000000000000" pitchFamily="34" charset="-128"/>
              </a:rPr>
              <a:t>経営</a:t>
            </a:r>
            <a:r>
              <a:rPr kumimoji="1" lang="ja-JP" altLang="en-US">
                <a:solidFill>
                  <a:srgbClr val="4EBAB8"/>
                </a:solidFill>
                <a:latin typeface="Noto Sans JP Medium" panose="020B0600000000000000" pitchFamily="34" charset="-128"/>
                <a:ea typeface="Noto Sans JP Medium" panose="020B0600000000000000" pitchFamily="34" charset="-128"/>
              </a:rPr>
              <a:t>（マネジメント）</a:t>
            </a:r>
            <a:r>
              <a:rPr kumimoji="1" lang="ja-JP" altLang="en-US" sz="2400">
                <a:solidFill>
                  <a:srgbClr val="4EBAB8"/>
                </a:solidFill>
                <a:latin typeface="Noto Sans JP Medium" panose="020B0600000000000000" pitchFamily="34" charset="-128"/>
                <a:ea typeface="Noto Sans JP Medium" panose="020B0600000000000000" pitchFamily="34" charset="-128"/>
              </a:rPr>
              <a:t>する時代へ。</a:t>
            </a:r>
            <a:endParaRPr kumimoji="1" lang="en-US" altLang="ja-JP" sz="2400">
              <a:solidFill>
                <a:srgbClr val="4EBAB8"/>
              </a:solidFill>
              <a:latin typeface="Noto Sans JP Medium" panose="020B0600000000000000" pitchFamily="34" charset="-128"/>
              <a:ea typeface="Noto Sans JP Medium" panose="020B0600000000000000" pitchFamily="34" charset="-128"/>
            </a:endParaRPr>
          </a:p>
        </p:txBody>
      </p:sp>
      <p:pic>
        <p:nvPicPr>
          <p:cNvPr id="17" name="図 16" descr="文字の書かれた紙&#10;&#10;自動的に生成された説明">
            <a:extLst>
              <a:ext uri="{FF2B5EF4-FFF2-40B4-BE49-F238E27FC236}">
                <a16:creationId xmlns:a16="http://schemas.microsoft.com/office/drawing/2014/main" id="{539FED6A-8FD3-F272-5D8D-CE088E28C0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76061" y="1605643"/>
            <a:ext cx="1404259" cy="1789506"/>
          </a:xfrm>
          <a:prstGeom prst="rect">
            <a:avLst/>
          </a:prstGeom>
        </p:spPr>
      </p:pic>
      <p:pic>
        <p:nvPicPr>
          <p:cNvPr id="18" name="図 17" descr="白黒の写真にテキストが書いてあるボトル&#10;&#10;中程度の精度で自動的に生成された説明">
            <a:extLst>
              <a:ext uri="{FF2B5EF4-FFF2-40B4-BE49-F238E27FC236}">
                <a16:creationId xmlns:a16="http://schemas.microsoft.com/office/drawing/2014/main" id="{AFC6A49F-05E7-1289-A2AE-DA20496DEB2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35173" y="4238257"/>
            <a:ext cx="605243" cy="1298101"/>
          </a:xfrm>
          <a:prstGeom prst="rect">
            <a:avLst/>
          </a:prstGeom>
        </p:spPr>
      </p:pic>
      <p:pic>
        <p:nvPicPr>
          <p:cNvPr id="19" name="図 18" descr="白黒の写真にテキストが書いてあるボトル&#10;&#10;中程度の精度で自動的に生成された説明">
            <a:extLst>
              <a:ext uri="{FF2B5EF4-FFF2-40B4-BE49-F238E27FC236}">
                <a16:creationId xmlns:a16="http://schemas.microsoft.com/office/drawing/2014/main" id="{325D2B32-C03E-EEC7-5DF3-97CB9A157BC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06698" y="1705252"/>
            <a:ext cx="615744" cy="1438898"/>
          </a:xfrm>
          <a:prstGeom prst="rect">
            <a:avLst/>
          </a:prstGeom>
        </p:spPr>
      </p:pic>
      <p:pic>
        <p:nvPicPr>
          <p:cNvPr id="20" name="図 19" descr="文字の書かれた紙&#10;&#10;自動的に生成された説明">
            <a:extLst>
              <a:ext uri="{FF2B5EF4-FFF2-40B4-BE49-F238E27FC236}">
                <a16:creationId xmlns:a16="http://schemas.microsoft.com/office/drawing/2014/main" id="{F3C5128F-BDE1-1338-B62F-AFC19339806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101451" y="5100599"/>
            <a:ext cx="1697875" cy="1136713"/>
          </a:xfrm>
          <a:prstGeom prst="rect">
            <a:avLst/>
          </a:prstGeom>
        </p:spPr>
      </p:pic>
      <p:pic>
        <p:nvPicPr>
          <p:cNvPr id="21" name="図 20" descr="黒い背景に白い文字がある&#10;&#10;低い精度で自動的に生成された説明">
            <a:extLst>
              <a:ext uri="{FF2B5EF4-FFF2-40B4-BE49-F238E27FC236}">
                <a16:creationId xmlns:a16="http://schemas.microsoft.com/office/drawing/2014/main" id="{5F12B5BF-2AAD-021C-EF79-6026959E163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706698" y="5806331"/>
            <a:ext cx="541354" cy="824468"/>
          </a:xfrm>
          <a:prstGeom prst="rect">
            <a:avLst/>
          </a:prstGeom>
        </p:spPr>
      </p:pic>
      <p:sp>
        <p:nvSpPr>
          <p:cNvPr id="5" name="テキスト ボックス 4">
            <a:extLst>
              <a:ext uri="{FF2B5EF4-FFF2-40B4-BE49-F238E27FC236}">
                <a16:creationId xmlns:a16="http://schemas.microsoft.com/office/drawing/2014/main" id="{BC322CA0-713A-EF6E-74BD-4389ACC58E55}"/>
              </a:ext>
            </a:extLst>
          </p:cNvPr>
          <p:cNvSpPr txBox="1"/>
          <p:nvPr/>
        </p:nvSpPr>
        <p:spPr>
          <a:xfrm>
            <a:off x="74629" y="321236"/>
            <a:ext cx="12192000" cy="769441"/>
          </a:xfrm>
          <a:prstGeom prst="rect">
            <a:avLst/>
          </a:prstGeom>
          <a:noFill/>
        </p:spPr>
        <p:txBody>
          <a:bodyPr wrap="square">
            <a:spAutoFit/>
          </a:bodyPr>
          <a:lstStyle/>
          <a:p>
            <a:pPr algn="ctr">
              <a:lnSpc>
                <a:spcPct val="100000"/>
              </a:lnSpc>
            </a:pPr>
            <a:r>
              <a:rPr kumimoji="1" lang="ja-JP" altLang="en-US" sz="4400">
                <a:solidFill>
                  <a:srgbClr val="4EBAB8"/>
                </a:solidFill>
                <a:latin typeface="Noto Sans JP Medium" panose="020B0600000000000000" pitchFamily="34" charset="-128"/>
                <a:ea typeface="Noto Sans JP Medium" panose="020B0600000000000000" pitchFamily="34" charset="-128"/>
              </a:rPr>
              <a:t>ボディ </a:t>
            </a:r>
            <a:r>
              <a:rPr lang="ja-JP" altLang="en-US" sz="4400">
                <a:solidFill>
                  <a:srgbClr val="4EBAB8"/>
                </a:solidFill>
                <a:latin typeface="Noto Sans JP Medium" panose="020B0600000000000000" pitchFamily="34" charset="-128"/>
                <a:ea typeface="Noto Sans JP Medium" panose="020B0600000000000000" pitchFamily="34" charset="-128"/>
              </a:rPr>
              <a:t>メイクから、ボディ マネジメントへ</a:t>
            </a:r>
            <a:r>
              <a:rPr kumimoji="1" lang="ja-JP" altLang="en-US" sz="4400">
                <a:solidFill>
                  <a:srgbClr val="4EBAB8"/>
                </a:solidFill>
                <a:latin typeface="Noto Sans JP Medium" panose="020B0600000000000000" pitchFamily="34" charset="-128"/>
                <a:ea typeface="Noto Sans JP Medium" panose="020B0600000000000000" pitchFamily="34" charset="-128"/>
              </a:rPr>
              <a:t>。</a:t>
            </a:r>
            <a:endParaRPr kumimoji="1" lang="en-US" altLang="ja-JP" sz="4400">
              <a:solidFill>
                <a:srgbClr val="4EBAB8"/>
              </a:solidFill>
              <a:latin typeface="Noto Sans JP Medium" panose="020B0600000000000000" pitchFamily="34" charset="-128"/>
              <a:ea typeface="Noto Sans JP Medium" panose="020B0600000000000000" pitchFamily="34" charset="-128"/>
            </a:endParaRPr>
          </a:p>
        </p:txBody>
      </p:sp>
      <p:sp>
        <p:nvSpPr>
          <p:cNvPr id="2" name="楕円 1">
            <a:extLst>
              <a:ext uri="{FF2B5EF4-FFF2-40B4-BE49-F238E27FC236}">
                <a16:creationId xmlns:a16="http://schemas.microsoft.com/office/drawing/2014/main" id="{3992074A-8B69-63AD-9FD4-76ECDC33B311}"/>
              </a:ext>
            </a:extLst>
          </p:cNvPr>
          <p:cNvSpPr/>
          <p:nvPr/>
        </p:nvSpPr>
        <p:spPr>
          <a:xfrm>
            <a:off x="4511824" y="2105161"/>
            <a:ext cx="453869" cy="440336"/>
          </a:xfrm>
          <a:prstGeom prst="ellipse">
            <a:avLst/>
          </a:prstGeom>
          <a:solidFill>
            <a:srgbClr val="40C1BB"/>
          </a:solidFill>
          <a:ln w="28575">
            <a:solidFill>
              <a:srgbClr val="AFE2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楕円 2">
            <a:extLst>
              <a:ext uri="{FF2B5EF4-FFF2-40B4-BE49-F238E27FC236}">
                <a16:creationId xmlns:a16="http://schemas.microsoft.com/office/drawing/2014/main" id="{9F77E74F-75BB-DEFD-08B2-86F8A14857B6}"/>
              </a:ext>
            </a:extLst>
          </p:cNvPr>
          <p:cNvSpPr/>
          <p:nvPr/>
        </p:nvSpPr>
        <p:spPr>
          <a:xfrm>
            <a:off x="3719736" y="5457108"/>
            <a:ext cx="453869" cy="440336"/>
          </a:xfrm>
          <a:prstGeom prst="ellipse">
            <a:avLst/>
          </a:prstGeom>
          <a:solidFill>
            <a:srgbClr val="40C1BB"/>
          </a:solidFill>
          <a:ln w="28575">
            <a:solidFill>
              <a:srgbClr val="AFE2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 name="楕円 3">
            <a:extLst>
              <a:ext uri="{FF2B5EF4-FFF2-40B4-BE49-F238E27FC236}">
                <a16:creationId xmlns:a16="http://schemas.microsoft.com/office/drawing/2014/main" id="{3D370D10-A8B9-E4D3-A365-AA3E98D1F135}"/>
              </a:ext>
            </a:extLst>
          </p:cNvPr>
          <p:cNvSpPr/>
          <p:nvPr/>
        </p:nvSpPr>
        <p:spPr>
          <a:xfrm>
            <a:off x="6146187" y="5897031"/>
            <a:ext cx="453869" cy="440336"/>
          </a:xfrm>
          <a:prstGeom prst="ellipse">
            <a:avLst/>
          </a:prstGeom>
          <a:solidFill>
            <a:srgbClr val="40C1BB"/>
          </a:solidFill>
          <a:ln w="28575">
            <a:solidFill>
              <a:srgbClr val="AFE2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楕円 6">
            <a:extLst>
              <a:ext uri="{FF2B5EF4-FFF2-40B4-BE49-F238E27FC236}">
                <a16:creationId xmlns:a16="http://schemas.microsoft.com/office/drawing/2014/main" id="{201D5D31-1BA7-C5B1-6ABF-07977F40629D}"/>
              </a:ext>
            </a:extLst>
          </p:cNvPr>
          <p:cNvSpPr/>
          <p:nvPr/>
        </p:nvSpPr>
        <p:spPr>
          <a:xfrm>
            <a:off x="8637754" y="4653136"/>
            <a:ext cx="453869" cy="440336"/>
          </a:xfrm>
          <a:prstGeom prst="ellipse">
            <a:avLst/>
          </a:prstGeom>
          <a:solidFill>
            <a:srgbClr val="40C1BB"/>
          </a:solidFill>
          <a:ln w="28575">
            <a:solidFill>
              <a:srgbClr val="AFE2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20900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7A672-6B60-18E2-714C-CF9336EE10EC}"/>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D31291E8-3727-48E0-D781-7487B272DBDD}"/>
              </a:ext>
            </a:extLst>
          </p:cNvPr>
          <p:cNvSpPr/>
          <p:nvPr/>
        </p:nvSpPr>
        <p:spPr>
          <a:xfrm>
            <a:off x="4484091" y="0"/>
            <a:ext cx="7776864" cy="6858000"/>
          </a:xfrm>
          <a:prstGeom prst="rect">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Experience">
            <a:extLst>
              <a:ext uri="{FF2B5EF4-FFF2-40B4-BE49-F238E27FC236}">
                <a16:creationId xmlns:a16="http://schemas.microsoft.com/office/drawing/2014/main" id="{09530D18-D066-9859-A6CF-169722C14C50}"/>
              </a:ext>
            </a:extLst>
          </p:cNvPr>
          <p:cNvSpPr txBox="1"/>
          <p:nvPr/>
        </p:nvSpPr>
        <p:spPr>
          <a:xfrm>
            <a:off x="5217522" y="2572355"/>
            <a:ext cx="6336704" cy="171329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lvl1pPr>
              <a:defRPr sz="9000">
                <a:solidFill>
                  <a:srgbClr val="FFFFFF"/>
                </a:solidFill>
                <a:latin typeface="SangBleu Kingdom Light"/>
                <a:ea typeface="SangBleu Kingdom Light"/>
                <a:cs typeface="SangBleu Kingdom Light"/>
                <a:sym typeface="SangBleu Kingdom Light"/>
              </a:defRPr>
            </a:lvl1pPr>
          </a:lstStyle>
          <a:p>
            <a:pPr algn="ctr"/>
            <a:r>
              <a:rPr lang="ja-JP" altLang="en-US" sz="5400">
                <a:solidFill>
                  <a:schemeClr val="bg1"/>
                </a:solidFill>
                <a:latin typeface="Noto Sans JP Medium" panose="020B0600000000000000" pitchFamily="34" charset="-128"/>
                <a:ea typeface="Noto Sans JP Medium" panose="020B0600000000000000" pitchFamily="34" charset="-128"/>
              </a:rPr>
              <a:t>主力製品スムージー</a:t>
            </a:r>
            <a:endParaRPr lang="en-US" altLang="ja-JP" sz="5400">
              <a:solidFill>
                <a:schemeClr val="bg1"/>
              </a:solidFill>
              <a:latin typeface="Noto Sans JP Medium" panose="020B0600000000000000" pitchFamily="34" charset="-128"/>
              <a:ea typeface="Noto Sans JP Medium" panose="020B0600000000000000" pitchFamily="34" charset="-128"/>
            </a:endParaRPr>
          </a:p>
          <a:p>
            <a:pPr algn="ctr"/>
            <a:r>
              <a:rPr lang="ja-JP" altLang="en-US" sz="5400">
                <a:solidFill>
                  <a:schemeClr val="bg1"/>
                </a:solidFill>
                <a:latin typeface="Noto Sans JP Medium" panose="020B0600000000000000" pitchFamily="34" charset="-128"/>
                <a:ea typeface="Noto Sans JP Medium" panose="020B0600000000000000" pitchFamily="34" charset="-128"/>
              </a:rPr>
              <a:t>開発の背景</a:t>
            </a:r>
            <a:endParaRPr kumimoji="1" lang="ja-JP" altLang="en-US" sz="5400">
              <a:solidFill>
                <a:schemeClr val="bg1"/>
              </a:solidFill>
              <a:latin typeface="Noto Sans JP Medium" panose="020B0600000000000000" pitchFamily="34" charset="-128"/>
              <a:ea typeface="Noto Sans JP Medium" panose="020B0600000000000000" pitchFamily="34" charset="-128"/>
            </a:endParaRPr>
          </a:p>
        </p:txBody>
      </p:sp>
      <p:pic>
        <p:nvPicPr>
          <p:cNvPr id="5" name="図 4" descr="文字の書かれた紙&#10;&#10;自動的に生成された説明">
            <a:extLst>
              <a:ext uri="{FF2B5EF4-FFF2-40B4-BE49-F238E27FC236}">
                <a16:creationId xmlns:a16="http://schemas.microsoft.com/office/drawing/2014/main" id="{8F537012-2BA3-D039-94E4-5A829E50A5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9249" y="1326153"/>
            <a:ext cx="3467292" cy="4205694"/>
          </a:xfrm>
          <a:prstGeom prst="rect">
            <a:avLst/>
          </a:prstGeom>
        </p:spPr>
      </p:pic>
    </p:spTree>
    <p:extLst>
      <p:ext uri="{BB962C8B-B14F-4D97-AF65-F5344CB8AC3E}">
        <p14:creationId xmlns:p14="http://schemas.microsoft.com/office/powerpoint/2010/main" val="310923196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CC8F1121-06AF-0AAC-544C-942FB9E4583E}"/>
              </a:ext>
            </a:extLst>
          </p:cNvPr>
          <p:cNvSpPr/>
          <p:nvPr/>
        </p:nvSpPr>
        <p:spPr>
          <a:xfrm>
            <a:off x="0" y="0"/>
            <a:ext cx="6095999" cy="68580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 name="正方形/長方形 1">
            <a:extLst>
              <a:ext uri="{FF2B5EF4-FFF2-40B4-BE49-F238E27FC236}">
                <a16:creationId xmlns:a16="http://schemas.microsoft.com/office/drawing/2014/main" id="{D432717F-A0D3-24D5-436B-BEA146443D2F}"/>
              </a:ext>
            </a:extLst>
          </p:cNvPr>
          <p:cNvSpPr/>
          <p:nvPr/>
        </p:nvSpPr>
        <p:spPr>
          <a:xfrm>
            <a:off x="6095999" y="0"/>
            <a:ext cx="6096001" cy="6858000"/>
          </a:xfrm>
          <a:prstGeom prst="rect">
            <a:avLst/>
          </a:prstGeom>
          <a:solidFill>
            <a:srgbClr val="DE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3" name="図 2" descr="文字の書かれた紙&#10;&#10;自動的に生成された説明">
            <a:extLst>
              <a:ext uri="{FF2B5EF4-FFF2-40B4-BE49-F238E27FC236}">
                <a16:creationId xmlns:a16="http://schemas.microsoft.com/office/drawing/2014/main" id="{77D307E1-8304-D582-B30D-7EFF18485F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08168" y="1837516"/>
            <a:ext cx="3848962" cy="4668646"/>
          </a:xfrm>
          <a:prstGeom prst="rect">
            <a:avLst/>
          </a:prstGeom>
        </p:spPr>
      </p:pic>
      <p:pic>
        <p:nvPicPr>
          <p:cNvPr id="8" name="図 7" descr="手紙&#10;&#10;自動的に生成された説明">
            <a:extLst>
              <a:ext uri="{FF2B5EF4-FFF2-40B4-BE49-F238E27FC236}">
                <a16:creationId xmlns:a16="http://schemas.microsoft.com/office/drawing/2014/main" id="{E6121311-0456-DCA7-E8BE-58E2F1C1BB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8644" y="2989228"/>
            <a:ext cx="4412021" cy="3017822"/>
          </a:xfrm>
          <a:prstGeom prst="rect">
            <a:avLst/>
          </a:prstGeom>
        </p:spPr>
      </p:pic>
      <p:pic>
        <p:nvPicPr>
          <p:cNvPr id="9" name="図 8">
            <a:extLst>
              <a:ext uri="{FF2B5EF4-FFF2-40B4-BE49-F238E27FC236}">
                <a16:creationId xmlns:a16="http://schemas.microsoft.com/office/drawing/2014/main" id="{6B5A5286-A0FC-934E-2C7B-83249C932BD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3156"/>
          <a:stretch/>
        </p:blipFill>
        <p:spPr>
          <a:xfrm>
            <a:off x="298122" y="1007739"/>
            <a:ext cx="4900330" cy="743950"/>
          </a:xfrm>
          <a:prstGeom prst="rect">
            <a:avLst/>
          </a:prstGeom>
        </p:spPr>
      </p:pic>
      <p:pic>
        <p:nvPicPr>
          <p:cNvPr id="1026" name="Picture 2" descr="ロゴ&#10;&#10;自動的に生成された説明">
            <a:extLst>
              <a:ext uri="{FF2B5EF4-FFF2-40B4-BE49-F238E27FC236}">
                <a16:creationId xmlns:a16="http://schemas.microsoft.com/office/drawing/2014/main" id="{80788CE4-02C8-5025-8D8C-7D9DD61F8C6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136786" y="820900"/>
            <a:ext cx="2644122" cy="930789"/>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a:extLst>
              <a:ext uri="{FF2B5EF4-FFF2-40B4-BE49-F238E27FC236}">
                <a16:creationId xmlns:a16="http://schemas.microsoft.com/office/drawing/2014/main" id="{3EE2013E-7E98-81FC-E2B9-5C88A8C0E0D1}"/>
              </a:ext>
            </a:extLst>
          </p:cNvPr>
          <p:cNvSpPr/>
          <p:nvPr/>
        </p:nvSpPr>
        <p:spPr>
          <a:xfrm>
            <a:off x="4012189" y="2491418"/>
            <a:ext cx="4699370" cy="2386294"/>
          </a:xfrm>
          <a:prstGeom prst="rect">
            <a:avLst/>
          </a:prstGeom>
          <a:noFill/>
        </p:spPr>
        <p:txBody>
          <a:bodyPr wrap="square" lIns="260096" tIns="130048" rIns="260096" bIns="130048" anchor="t">
            <a:spAutoFit/>
          </a:bodyPr>
          <a:lstStyle/>
          <a:p>
            <a:pPr algn="ctr" defTabSz="2600919">
              <a:defRPr/>
            </a:pPr>
            <a:r>
              <a:rPr lang="en-US" altLang="ja-JP" sz="13800">
                <a:solidFill>
                  <a:schemeClr val="bg1">
                    <a:lumMod val="50000"/>
                  </a:schemeClr>
                </a:solidFill>
                <a:latin typeface="Noto Sans JP Black" panose="020B0200000000000000" pitchFamily="50" charset="-128"/>
                <a:ea typeface="Noto Sans JP Black" panose="020B0200000000000000" pitchFamily="50" charset="-128"/>
              </a:rPr>
              <a:t>VS.</a:t>
            </a:r>
            <a:endParaRPr lang="ja-JP" altLang="en-US" sz="13800">
              <a:solidFill>
                <a:schemeClr val="bg1">
                  <a:lumMod val="50000"/>
                </a:schemeClr>
              </a:solidFill>
              <a:latin typeface="Noto Sans JP Black" panose="020B0200000000000000" pitchFamily="50" charset="-128"/>
              <a:ea typeface="Noto Sans JP Black" panose="020B0200000000000000" pitchFamily="50" charset="-128"/>
            </a:endParaRPr>
          </a:p>
        </p:txBody>
      </p:sp>
      <p:sp>
        <p:nvSpPr>
          <p:cNvPr id="7" name="正方形/長方形 6">
            <a:extLst>
              <a:ext uri="{FF2B5EF4-FFF2-40B4-BE49-F238E27FC236}">
                <a16:creationId xmlns:a16="http://schemas.microsoft.com/office/drawing/2014/main" id="{DBEE56BB-8775-E9AE-BB82-2065DDEC4D0A}"/>
              </a:ext>
            </a:extLst>
          </p:cNvPr>
          <p:cNvSpPr/>
          <p:nvPr/>
        </p:nvSpPr>
        <p:spPr>
          <a:xfrm>
            <a:off x="4124319" y="2446231"/>
            <a:ext cx="4393830" cy="2386294"/>
          </a:xfrm>
          <a:prstGeom prst="rect">
            <a:avLst/>
          </a:prstGeom>
          <a:noFill/>
          <a:effectLst/>
        </p:spPr>
        <p:txBody>
          <a:bodyPr wrap="square" lIns="260096" tIns="130048" rIns="260096" bIns="130048" anchor="t">
            <a:spAutoFit/>
          </a:bodyPr>
          <a:lstStyle/>
          <a:p>
            <a:pPr algn="ctr" defTabSz="2600919">
              <a:defRPr/>
            </a:pPr>
            <a:r>
              <a:rPr lang="en-US" altLang="ja-JP" sz="13800">
                <a:ln>
                  <a:solidFill>
                    <a:schemeClr val="bg1"/>
                  </a:solidFill>
                </a:ln>
                <a:solidFill>
                  <a:srgbClr val="D9D9D9"/>
                </a:solidFill>
                <a:latin typeface="Noto Sans JP Black" panose="020B0200000000000000" pitchFamily="50" charset="-128"/>
                <a:ea typeface="Noto Sans JP Black" panose="020B0200000000000000" pitchFamily="50" charset="-128"/>
              </a:rPr>
              <a:t>VS.</a:t>
            </a:r>
            <a:endParaRPr lang="ja-JP" altLang="en-US" sz="13800">
              <a:ln>
                <a:solidFill>
                  <a:schemeClr val="bg1"/>
                </a:solidFill>
              </a:ln>
              <a:solidFill>
                <a:srgbClr val="D9D9D9"/>
              </a:solidFill>
              <a:latin typeface="Noto Sans JP Black" panose="020B0200000000000000" pitchFamily="50" charset="-128"/>
              <a:ea typeface="Noto Sans JP Black" panose="020B0200000000000000" pitchFamily="50" charset="-128"/>
            </a:endParaRPr>
          </a:p>
        </p:txBody>
      </p:sp>
    </p:spTree>
    <p:extLst>
      <p:ext uri="{BB962C8B-B14F-4D97-AF65-F5344CB8AC3E}">
        <p14:creationId xmlns:p14="http://schemas.microsoft.com/office/powerpoint/2010/main" val="26103454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0EE09B67-AC31-9E71-2B83-5B2512F152E8}"/>
              </a:ext>
            </a:extLst>
          </p:cNvPr>
          <p:cNvSpPr/>
          <p:nvPr/>
        </p:nvSpPr>
        <p:spPr>
          <a:xfrm>
            <a:off x="5303912" y="0"/>
            <a:ext cx="6888088" cy="6858000"/>
          </a:xfrm>
          <a:prstGeom prst="rect">
            <a:avLst/>
          </a:prstGeom>
          <a:gradFill flip="none" rotWithShape="1">
            <a:gsLst>
              <a:gs pos="0">
                <a:schemeClr val="bg1">
                  <a:lumMod val="85000"/>
                  <a:alpha val="40000"/>
                </a:schemeClr>
              </a:gs>
              <a:gs pos="17000">
                <a:srgbClr val="E3E3E3"/>
              </a:gs>
              <a:gs pos="100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5" name="図 4" descr="文字の書かれた紙&#10;&#10;自動的に生成された説明">
            <a:extLst>
              <a:ext uri="{FF2B5EF4-FFF2-40B4-BE49-F238E27FC236}">
                <a16:creationId xmlns:a16="http://schemas.microsoft.com/office/drawing/2014/main" id="{A4A0026C-F19A-78E1-07EC-C8FBCE46F9A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76120" y="2204864"/>
            <a:ext cx="3600400" cy="4345448"/>
          </a:xfrm>
          <a:prstGeom prst="rect">
            <a:avLst/>
          </a:prstGeom>
        </p:spPr>
      </p:pic>
      <p:sp>
        <p:nvSpPr>
          <p:cNvPr id="7" name="テキスト ボックス 6">
            <a:extLst>
              <a:ext uri="{FF2B5EF4-FFF2-40B4-BE49-F238E27FC236}">
                <a16:creationId xmlns:a16="http://schemas.microsoft.com/office/drawing/2014/main" id="{248625C6-AF34-F36F-AAA0-C935E52E1AE5}"/>
              </a:ext>
            </a:extLst>
          </p:cNvPr>
          <p:cNvSpPr txBox="1"/>
          <p:nvPr/>
        </p:nvSpPr>
        <p:spPr>
          <a:xfrm>
            <a:off x="115898" y="2904938"/>
            <a:ext cx="452729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a:ln>
                  <a:noFill/>
                </a:ln>
                <a:effectLst/>
                <a:uLnTx/>
                <a:uFillTx/>
                <a:latin typeface="Noto Sans JP Light" panose="020B0200000000000000" pitchFamily="50" charset="-128"/>
                <a:ea typeface="Noto Sans JP Light" panose="020B0200000000000000" pitchFamily="50" charset="-128"/>
                <a:cs typeface="+mn-cs"/>
              </a:rPr>
              <a:t>タンパク質量</a:t>
            </a:r>
            <a:endParaRPr kumimoji="1" lang="en-US" altLang="ja-JP" sz="3600" b="0" i="0" u="none" strike="noStrike" kern="1200" cap="none" spc="0" normalizeH="0" baseline="0" noProof="0">
              <a:ln>
                <a:noFill/>
              </a:ln>
              <a:effectLst/>
              <a:uLnTx/>
              <a:uFillTx/>
              <a:latin typeface="Noto Sans JP Light" panose="020B0200000000000000" pitchFamily="50" charset="-128"/>
              <a:ea typeface="Noto Sans JP Light" panose="020B02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a:ln>
                  <a:noFill/>
                </a:ln>
                <a:effectLst/>
                <a:uLnTx/>
                <a:uFillTx/>
                <a:latin typeface="Noto Sans JP Light" panose="020B0200000000000000" pitchFamily="50" charset="-128"/>
                <a:ea typeface="Noto Sans JP Light" panose="020B0200000000000000" pitchFamily="50" charset="-128"/>
                <a:cs typeface="+mn-cs"/>
              </a:rPr>
              <a:t>一律</a:t>
            </a:r>
            <a:r>
              <a:rPr kumimoji="1" lang="en-US" altLang="ja-JP" sz="4400" b="0" i="0" u="none" strike="noStrike" kern="1200" cap="none" spc="0" normalizeH="0" baseline="0" noProof="0">
                <a:ln>
                  <a:noFill/>
                </a:ln>
                <a:effectLst/>
                <a:uLnTx/>
                <a:uFillTx/>
                <a:latin typeface="Noto Sans JP Light" panose="020B0200000000000000" pitchFamily="50" charset="-128"/>
                <a:ea typeface="Noto Sans JP Light" panose="020B0200000000000000" pitchFamily="50" charset="-128"/>
                <a:cs typeface="+mn-cs"/>
              </a:rPr>
              <a:t>20</a:t>
            </a:r>
            <a:r>
              <a:rPr kumimoji="1" lang="en-US" altLang="ja-JP" sz="3600" b="0" i="0" u="none" strike="noStrike" kern="1200" cap="none" spc="0" normalizeH="0" baseline="0" noProof="0">
                <a:ln>
                  <a:noFill/>
                </a:ln>
                <a:effectLst/>
                <a:uLnTx/>
                <a:uFillTx/>
                <a:latin typeface="Noto Sans JP Light" panose="020B0200000000000000" pitchFamily="50" charset="-128"/>
                <a:ea typeface="Noto Sans JP Light" panose="020B0200000000000000" pitchFamily="50" charset="-128"/>
                <a:cs typeface="+mn-cs"/>
              </a:rPr>
              <a:t>g</a:t>
            </a:r>
            <a:r>
              <a:rPr lang="ja-JP" altLang="en-US" sz="3600">
                <a:latin typeface="Noto Sans JP Light" panose="020B0200000000000000" pitchFamily="50" charset="-128"/>
                <a:ea typeface="Noto Sans JP Light" panose="020B0200000000000000" pitchFamily="50" charset="-128"/>
              </a:rPr>
              <a:t>（</a:t>
            </a:r>
            <a:r>
              <a:rPr kumimoji="1" lang="ja-JP" altLang="en-US" sz="3600" b="0" i="0" u="none" strike="noStrike" kern="1200" cap="none" spc="0" normalizeH="0" baseline="0" noProof="0">
                <a:ln>
                  <a:noFill/>
                </a:ln>
                <a:effectLst/>
                <a:uLnTx/>
                <a:uFillTx/>
                <a:latin typeface="Noto Sans JP Light" panose="020B0200000000000000" pitchFamily="50" charset="-128"/>
                <a:ea typeface="Noto Sans JP Light" panose="020B0200000000000000" pitchFamily="50" charset="-128"/>
                <a:cs typeface="+mn-cs"/>
              </a:rPr>
              <a:t>個包装</a:t>
            </a:r>
            <a:r>
              <a:rPr lang="ja-JP" altLang="en-US" sz="3600">
                <a:latin typeface="Noto Sans JP Light" panose="020B0200000000000000" pitchFamily="50" charset="-128"/>
                <a:ea typeface="Noto Sans JP Light" panose="020B0200000000000000" pitchFamily="50" charset="-128"/>
              </a:rPr>
              <a:t>）</a:t>
            </a:r>
            <a:endParaRPr kumimoji="1" lang="ja-JP" altLang="en-US" sz="1050" b="0" i="0" u="none" strike="noStrike" kern="1200" cap="none" spc="0" normalizeH="0" baseline="0" noProof="0">
              <a:ln>
                <a:noFill/>
              </a:ln>
              <a:effectLst/>
              <a:uLnTx/>
              <a:uFillTx/>
              <a:latin typeface="Noto Sans JP Light" panose="020B0200000000000000" pitchFamily="50" charset="-128"/>
              <a:ea typeface="Noto Sans JP Light" panose="020B0200000000000000" pitchFamily="50" charset="-128"/>
              <a:cs typeface="+mn-cs"/>
            </a:endParaRPr>
          </a:p>
        </p:txBody>
      </p:sp>
      <p:sp>
        <p:nvSpPr>
          <p:cNvPr id="2" name="テキスト ボックス 1">
            <a:extLst>
              <a:ext uri="{FF2B5EF4-FFF2-40B4-BE49-F238E27FC236}">
                <a16:creationId xmlns:a16="http://schemas.microsoft.com/office/drawing/2014/main" id="{78038077-AE44-335C-BB7B-BE9ECCD06EA0}"/>
              </a:ext>
            </a:extLst>
          </p:cNvPr>
          <p:cNvSpPr txBox="1"/>
          <p:nvPr/>
        </p:nvSpPr>
        <p:spPr>
          <a:xfrm>
            <a:off x="335360" y="258483"/>
            <a:ext cx="364087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a:ln>
                  <a:noFill/>
                </a:ln>
                <a:solidFill>
                  <a:srgbClr val="4EBAB8"/>
                </a:solidFill>
                <a:effectLst/>
                <a:uLnTx/>
                <a:uFillTx/>
                <a:latin typeface="Noto Sans JP Medium" panose="020B0200000000000000" pitchFamily="50" charset="-128"/>
                <a:ea typeface="Noto Sans JP Medium" panose="020B0200000000000000" pitchFamily="50" charset="-128"/>
                <a:cs typeface="+mn-cs"/>
              </a:rPr>
              <a:t>製品の見直し</a:t>
            </a:r>
          </a:p>
        </p:txBody>
      </p:sp>
      <p:sp>
        <p:nvSpPr>
          <p:cNvPr id="9" name="テキスト ボックス 8">
            <a:extLst>
              <a:ext uri="{FF2B5EF4-FFF2-40B4-BE49-F238E27FC236}">
                <a16:creationId xmlns:a16="http://schemas.microsoft.com/office/drawing/2014/main" id="{38CF1874-111D-CB85-6A87-2C422C2FA98A}"/>
              </a:ext>
            </a:extLst>
          </p:cNvPr>
          <p:cNvSpPr txBox="1"/>
          <p:nvPr/>
        </p:nvSpPr>
        <p:spPr>
          <a:xfrm>
            <a:off x="5303912" y="764704"/>
            <a:ext cx="6652188"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a:ln>
                  <a:noFill/>
                </a:ln>
                <a:effectLst/>
                <a:uLnTx/>
                <a:uFillTx/>
                <a:latin typeface="Noto Sans JP Light" panose="020B0200000000000000" pitchFamily="50" charset="-128"/>
                <a:ea typeface="Noto Sans JP Light" panose="020B0200000000000000" pitchFamily="50" charset="-128"/>
                <a:cs typeface="+mn-cs"/>
              </a:rPr>
              <a:t>タンパク質</a:t>
            </a:r>
            <a:endParaRPr kumimoji="1" lang="en-US" altLang="ja-JP" sz="4000" b="0" i="0" u="none" strike="noStrike" kern="1200" cap="none" spc="0" normalizeH="0" baseline="0" noProof="0">
              <a:ln>
                <a:noFill/>
              </a:ln>
              <a:effectLst/>
              <a:uLnTx/>
              <a:uFillTx/>
              <a:latin typeface="Noto Sans JP Light" panose="020B0200000000000000" pitchFamily="50" charset="-128"/>
              <a:ea typeface="Noto Sans JP Light" panose="020B02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a:ln>
                  <a:noFill/>
                </a:ln>
                <a:effectLst/>
                <a:uLnTx/>
                <a:uFillTx/>
                <a:latin typeface="Noto Sans JP Light" panose="020B0200000000000000" pitchFamily="50" charset="-128"/>
                <a:ea typeface="Noto Sans JP Light" panose="020B0200000000000000" pitchFamily="50" charset="-128"/>
                <a:cs typeface="+mn-cs"/>
              </a:rPr>
              <a:t>「毎日の生活にプラス</a:t>
            </a:r>
            <a:r>
              <a:rPr kumimoji="1" lang="en-US" altLang="ja-JP" sz="4800" b="0" i="0" u="none" strike="noStrike" kern="1200" cap="none" spc="0" normalizeH="0" baseline="0" noProof="0">
                <a:ln>
                  <a:noFill/>
                </a:ln>
                <a:effectLst/>
                <a:uLnTx/>
                <a:uFillTx/>
                <a:latin typeface="Noto Sans JP Light" panose="020B0200000000000000" pitchFamily="50" charset="-128"/>
                <a:ea typeface="Noto Sans JP Light" panose="020B0200000000000000" pitchFamily="50" charset="-128"/>
                <a:cs typeface="+mn-cs"/>
              </a:rPr>
              <a:t>10</a:t>
            </a:r>
            <a:r>
              <a:rPr kumimoji="1" lang="en-US" altLang="ja-JP" sz="3600" b="0" i="0" u="none" strike="noStrike" kern="1200" cap="none" spc="0" normalizeH="0" baseline="0" noProof="0">
                <a:ln>
                  <a:noFill/>
                </a:ln>
                <a:effectLst/>
                <a:uLnTx/>
                <a:uFillTx/>
                <a:latin typeface="Noto Sans JP Light" panose="020B0200000000000000" pitchFamily="50" charset="-128"/>
                <a:ea typeface="Noto Sans JP Light" panose="020B0200000000000000" pitchFamily="50" charset="-128"/>
                <a:cs typeface="+mn-cs"/>
              </a:rPr>
              <a:t>g</a:t>
            </a:r>
            <a:r>
              <a:rPr kumimoji="1" lang="ja-JP" altLang="en-US" sz="3600" b="0" i="0" u="none" strike="noStrike" kern="1200" cap="none" spc="0" normalizeH="0" baseline="0" noProof="0">
                <a:ln>
                  <a:noFill/>
                </a:ln>
                <a:effectLst/>
                <a:uLnTx/>
                <a:uFillTx/>
                <a:latin typeface="Noto Sans JP Light" panose="020B0200000000000000" pitchFamily="50" charset="-128"/>
                <a:ea typeface="Noto Sans JP Light" panose="020B0200000000000000" pitchFamily="50" charset="-128"/>
                <a:cs typeface="+mn-cs"/>
              </a:rPr>
              <a:t>」</a:t>
            </a:r>
            <a:endParaRPr kumimoji="1" lang="en-US" altLang="ja-JP" sz="3600" b="0" i="0" u="none" strike="noStrike" kern="1200" cap="none" spc="0" normalizeH="0" baseline="0" noProof="0">
              <a:ln>
                <a:noFill/>
              </a:ln>
              <a:effectLst/>
              <a:uLnTx/>
              <a:uFillTx/>
              <a:latin typeface="Noto Sans JP Light" panose="020B0200000000000000" pitchFamily="50" charset="-128"/>
              <a:ea typeface="Noto Sans JP Light" panose="020B02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effectLst/>
              <a:uLnTx/>
              <a:uFillTx/>
              <a:latin typeface="Noto Sans JP Light" panose="020B0200000000000000" pitchFamily="50" charset="-128"/>
              <a:ea typeface="Noto Sans JP Light" panose="020B0200000000000000" pitchFamily="50" charset="-128"/>
              <a:cs typeface="+mn-cs"/>
            </a:endParaRPr>
          </a:p>
        </p:txBody>
      </p:sp>
      <p:grpSp>
        <p:nvGrpSpPr>
          <p:cNvPr id="17" name="グループ化 16">
            <a:extLst>
              <a:ext uri="{FF2B5EF4-FFF2-40B4-BE49-F238E27FC236}">
                <a16:creationId xmlns:a16="http://schemas.microsoft.com/office/drawing/2014/main" id="{89842F53-F871-AFEA-2632-5BAC730240DC}"/>
              </a:ext>
            </a:extLst>
          </p:cNvPr>
          <p:cNvGrpSpPr/>
          <p:nvPr/>
        </p:nvGrpSpPr>
        <p:grpSpPr>
          <a:xfrm>
            <a:off x="4433601" y="2952730"/>
            <a:ext cx="1079901" cy="1116153"/>
            <a:chOff x="3791744" y="2988244"/>
            <a:chExt cx="1079901" cy="1116153"/>
          </a:xfrm>
        </p:grpSpPr>
        <p:sp>
          <p:nvSpPr>
            <p:cNvPr id="18" name="二等辺三角形 17">
              <a:extLst>
                <a:ext uri="{FF2B5EF4-FFF2-40B4-BE49-F238E27FC236}">
                  <a16:creationId xmlns:a16="http://schemas.microsoft.com/office/drawing/2014/main" id="{782E48D6-3441-E695-82C2-3F54E7774FC5}"/>
                </a:ext>
              </a:extLst>
            </p:cNvPr>
            <p:cNvSpPr/>
            <p:nvPr/>
          </p:nvSpPr>
          <p:spPr>
            <a:xfrm rot="5400000">
              <a:off x="3996457" y="3205950"/>
              <a:ext cx="1092894" cy="657482"/>
            </a:xfrm>
            <a:prstGeom prst="triangle">
              <a:avLst/>
            </a:prstGeom>
            <a:solidFill>
              <a:srgbClr val="4EBA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二等辺三角形 18">
              <a:extLst>
                <a:ext uri="{FF2B5EF4-FFF2-40B4-BE49-F238E27FC236}">
                  <a16:creationId xmlns:a16="http://schemas.microsoft.com/office/drawing/2014/main" id="{A914E338-01B4-17E0-64D5-77FDE13EBE4B}"/>
                </a:ext>
              </a:extLst>
            </p:cNvPr>
            <p:cNvSpPr/>
            <p:nvPr/>
          </p:nvSpPr>
          <p:spPr>
            <a:xfrm rot="5400000">
              <a:off x="3574038" y="3229209"/>
              <a:ext cx="1092894" cy="657482"/>
            </a:xfrm>
            <a:prstGeom prst="triangl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pic>
        <p:nvPicPr>
          <p:cNvPr id="4" name="図 3">
            <a:extLst>
              <a:ext uri="{FF2B5EF4-FFF2-40B4-BE49-F238E27FC236}">
                <a16:creationId xmlns:a16="http://schemas.microsoft.com/office/drawing/2014/main" id="{835A8857-A12D-AD12-DED6-5735F50D2E0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3155"/>
          <a:stretch/>
        </p:blipFill>
        <p:spPr>
          <a:xfrm>
            <a:off x="1011239" y="2395920"/>
            <a:ext cx="2700149" cy="410385"/>
          </a:xfrm>
          <a:prstGeom prst="rect">
            <a:avLst/>
          </a:prstGeom>
        </p:spPr>
      </p:pic>
    </p:spTree>
    <p:extLst>
      <p:ext uri="{BB962C8B-B14F-4D97-AF65-F5344CB8AC3E}">
        <p14:creationId xmlns:p14="http://schemas.microsoft.com/office/powerpoint/2010/main" val="2647124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食品, 座る, テーブル, 雪 が含まれている画像&#10;&#10;自動的に生成された説明">
            <a:extLst>
              <a:ext uri="{FF2B5EF4-FFF2-40B4-BE49-F238E27FC236}">
                <a16:creationId xmlns:a16="http://schemas.microsoft.com/office/drawing/2014/main" id="{5E8504B2-E1F7-5902-D7D0-214BC5F2DDA3}"/>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p:blipFill>
        <p:spPr>
          <a:xfrm>
            <a:off x="4224167" y="358057"/>
            <a:ext cx="7967833" cy="6487977"/>
          </a:xfrm>
          <a:prstGeom prst="rect">
            <a:avLst/>
          </a:prstGeom>
        </p:spPr>
      </p:pic>
      <p:sp>
        <p:nvSpPr>
          <p:cNvPr id="11" name="テキスト ボックス 10">
            <a:extLst>
              <a:ext uri="{FF2B5EF4-FFF2-40B4-BE49-F238E27FC236}">
                <a16:creationId xmlns:a16="http://schemas.microsoft.com/office/drawing/2014/main" id="{CE918250-1ED0-4E0C-3A6C-18BF3F03AC21}"/>
              </a:ext>
            </a:extLst>
          </p:cNvPr>
          <p:cNvSpPr txBox="1"/>
          <p:nvPr/>
        </p:nvSpPr>
        <p:spPr>
          <a:xfrm>
            <a:off x="190233" y="2931185"/>
            <a:ext cx="3052548" cy="13619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a:ln>
                  <a:noFill/>
                </a:ln>
                <a:effectLst/>
                <a:uLnTx/>
                <a:uFillTx/>
                <a:latin typeface="Noto Sans JP Light" panose="020B0200000000000000" pitchFamily="50" charset="-128"/>
                <a:ea typeface="Noto Sans JP Light" panose="020B0200000000000000" pitchFamily="50" charset="-128"/>
                <a:cs typeface="+mn-cs"/>
              </a:rPr>
              <a:t>アミノ酸</a:t>
            </a:r>
            <a:endParaRPr kumimoji="1" lang="en-US" altLang="ja-JP" sz="3600" b="0" i="0" u="none" strike="noStrike" kern="1200" cap="none" spc="0" normalizeH="0" baseline="0" noProof="0">
              <a:ln>
                <a:noFill/>
              </a:ln>
              <a:effectLst/>
              <a:uLnTx/>
              <a:uFillTx/>
              <a:latin typeface="Noto Sans JP Light" panose="020B0200000000000000" pitchFamily="50" charset="-128"/>
              <a:ea typeface="Noto Sans JP Light" panose="020B02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a:ln>
                  <a:noFill/>
                </a:ln>
                <a:effectLst/>
                <a:uLnTx/>
                <a:uFillTx/>
                <a:latin typeface="Noto Sans JP Light" panose="020B0200000000000000" pitchFamily="50" charset="-128"/>
                <a:ea typeface="Noto Sans JP Light" panose="020B0200000000000000" pitchFamily="50" charset="-128"/>
                <a:cs typeface="+mn-cs"/>
              </a:rPr>
              <a:t>情報なし</a:t>
            </a:r>
            <a:endParaRPr kumimoji="1" lang="en-US" altLang="ja-JP" sz="3600" b="0" i="0" u="none" strike="noStrike" kern="1200" cap="none" spc="0" normalizeH="0" baseline="0" noProof="0">
              <a:ln>
                <a:noFill/>
              </a:ln>
              <a:effectLst/>
              <a:uLnTx/>
              <a:uFillTx/>
              <a:latin typeface="Noto Sans JP Light" panose="020B0200000000000000" pitchFamily="50" charset="-128"/>
              <a:ea typeface="Noto Sans JP Light" panose="020B02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effectLst/>
              <a:uLnTx/>
              <a:uFillTx/>
              <a:latin typeface="Noto Sans JP Light" panose="020B0200000000000000" pitchFamily="50" charset="-128"/>
              <a:ea typeface="Noto Sans JP Light" panose="020B0200000000000000" pitchFamily="50" charset="-128"/>
              <a:cs typeface="+mn-cs"/>
            </a:endParaRPr>
          </a:p>
        </p:txBody>
      </p:sp>
      <p:sp>
        <p:nvSpPr>
          <p:cNvPr id="26" name="正方形/長方形 25">
            <a:extLst>
              <a:ext uri="{FF2B5EF4-FFF2-40B4-BE49-F238E27FC236}">
                <a16:creationId xmlns:a16="http://schemas.microsoft.com/office/drawing/2014/main" id="{2AB19443-BBE7-A77A-D3B6-FF3DE44E944A}"/>
              </a:ext>
            </a:extLst>
          </p:cNvPr>
          <p:cNvSpPr/>
          <p:nvPr/>
        </p:nvSpPr>
        <p:spPr>
          <a:xfrm>
            <a:off x="3933313" y="-422"/>
            <a:ext cx="8258687" cy="6838715"/>
          </a:xfrm>
          <a:prstGeom prst="rect">
            <a:avLst/>
          </a:pr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テキスト ボックス 21">
            <a:extLst>
              <a:ext uri="{FF2B5EF4-FFF2-40B4-BE49-F238E27FC236}">
                <a16:creationId xmlns:a16="http://schemas.microsoft.com/office/drawing/2014/main" id="{35528B75-5EEC-A44D-A669-C9D4D84CACE5}"/>
              </a:ext>
            </a:extLst>
          </p:cNvPr>
          <p:cNvSpPr txBox="1"/>
          <p:nvPr/>
        </p:nvSpPr>
        <p:spPr>
          <a:xfrm>
            <a:off x="4255034" y="764704"/>
            <a:ext cx="41359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a:ln>
                  <a:noFill/>
                </a:ln>
                <a:solidFill>
                  <a:srgbClr val="8A967E"/>
                </a:solidFill>
                <a:effectLst/>
                <a:uLnTx/>
                <a:uFillTx/>
                <a:latin typeface="Noto Sans JP" panose="020B0200000000000000" pitchFamily="50" charset="-128"/>
                <a:ea typeface="Noto Sans JP" panose="020B0200000000000000" pitchFamily="50" charset="-128"/>
                <a:cs typeface="+mn-cs"/>
              </a:rPr>
              <a:t>アミノ酸スコア</a:t>
            </a:r>
            <a:endParaRPr kumimoji="1" lang="ja-JP" altLang="en-US" sz="1050" b="0" i="0" u="none" strike="noStrike" kern="1200" cap="none" spc="0" normalizeH="0" baseline="0" noProof="0">
              <a:ln>
                <a:noFill/>
              </a:ln>
              <a:solidFill>
                <a:srgbClr val="8A967E"/>
              </a:solidFill>
              <a:effectLst/>
              <a:uLnTx/>
              <a:uFillTx/>
              <a:latin typeface="Noto Sans JP" panose="020B0200000000000000" pitchFamily="50" charset="-128"/>
              <a:ea typeface="Noto Sans JP" panose="020B0200000000000000" pitchFamily="50" charset="-128"/>
              <a:cs typeface="+mn-cs"/>
            </a:endParaRPr>
          </a:p>
        </p:txBody>
      </p:sp>
      <p:sp>
        <p:nvSpPr>
          <p:cNvPr id="23" name="テキスト ボックス 22">
            <a:extLst>
              <a:ext uri="{FF2B5EF4-FFF2-40B4-BE49-F238E27FC236}">
                <a16:creationId xmlns:a16="http://schemas.microsoft.com/office/drawing/2014/main" id="{CB4A4B4D-0BAE-3059-0FE8-7DA06DBD85E9}"/>
              </a:ext>
            </a:extLst>
          </p:cNvPr>
          <p:cNvSpPr txBox="1"/>
          <p:nvPr/>
        </p:nvSpPr>
        <p:spPr>
          <a:xfrm>
            <a:off x="4255034" y="2933328"/>
            <a:ext cx="469588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a:ln>
                  <a:noFill/>
                </a:ln>
                <a:solidFill>
                  <a:srgbClr val="8A967E"/>
                </a:solidFill>
                <a:effectLst/>
                <a:uLnTx/>
                <a:uFillTx/>
                <a:latin typeface="Noto Sans JP" panose="020B0200000000000000" pitchFamily="50" charset="-128"/>
                <a:ea typeface="Noto Sans JP" panose="020B0200000000000000" pitchFamily="50" charset="-128"/>
                <a:cs typeface="+mn-cs"/>
              </a:rPr>
              <a:t>PDCAAS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a:ln>
                  <a:noFill/>
                </a:ln>
                <a:solidFill>
                  <a:srgbClr val="8A967E"/>
                </a:solidFill>
                <a:effectLst/>
                <a:uLnTx/>
                <a:uFillTx/>
                <a:latin typeface="Noto Sans JP" panose="020B0200000000000000" pitchFamily="50" charset="-128"/>
                <a:ea typeface="Noto Sans JP" panose="020B0200000000000000" pitchFamily="50" charset="-128"/>
                <a:cs typeface="+mn-cs"/>
              </a:rPr>
              <a:t>消化吸収後バランス</a:t>
            </a:r>
            <a:endParaRPr kumimoji="1" lang="ja-JP" altLang="en-US" sz="1050" b="0" i="0" u="none" strike="noStrike" kern="1200" cap="none" spc="0" normalizeH="0" baseline="0" noProof="0">
              <a:ln>
                <a:noFill/>
              </a:ln>
              <a:solidFill>
                <a:srgbClr val="8A967E"/>
              </a:solidFill>
              <a:effectLst/>
              <a:uLnTx/>
              <a:uFillTx/>
              <a:latin typeface="Noto Sans JP" panose="020B0200000000000000" pitchFamily="50" charset="-128"/>
              <a:ea typeface="Noto Sans JP" panose="020B0200000000000000" pitchFamily="50" charset="-128"/>
              <a:cs typeface="+mn-cs"/>
            </a:endParaRPr>
          </a:p>
        </p:txBody>
      </p:sp>
      <p:sp>
        <p:nvSpPr>
          <p:cNvPr id="24" name="テキスト ボックス 23">
            <a:extLst>
              <a:ext uri="{FF2B5EF4-FFF2-40B4-BE49-F238E27FC236}">
                <a16:creationId xmlns:a16="http://schemas.microsoft.com/office/drawing/2014/main" id="{EAD6092B-8BF4-C2FD-8582-62BBBF944C0A}"/>
              </a:ext>
            </a:extLst>
          </p:cNvPr>
          <p:cNvSpPr txBox="1"/>
          <p:nvPr/>
        </p:nvSpPr>
        <p:spPr>
          <a:xfrm>
            <a:off x="4255034" y="5589240"/>
            <a:ext cx="270050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a:ln>
                  <a:noFill/>
                </a:ln>
                <a:solidFill>
                  <a:srgbClr val="8A967E"/>
                </a:solidFill>
                <a:effectLst/>
                <a:uLnTx/>
                <a:uFillTx/>
                <a:latin typeface="Noto Sans JP" panose="020B0200000000000000" pitchFamily="50" charset="-128"/>
                <a:ea typeface="Noto Sans JP" panose="020B0200000000000000" pitchFamily="50" charset="-128"/>
                <a:cs typeface="+mn-cs"/>
              </a:rPr>
              <a:t>ロイシン</a:t>
            </a:r>
            <a:endParaRPr kumimoji="1" lang="en-US" altLang="ja-JP" sz="3600" b="0" i="0" u="none" strike="noStrike" kern="1200" cap="none" spc="0" normalizeH="0" baseline="0" noProof="0">
              <a:ln>
                <a:noFill/>
              </a:ln>
              <a:solidFill>
                <a:srgbClr val="8A967E"/>
              </a:solidFill>
              <a:effectLst/>
              <a:uLnTx/>
              <a:uFillTx/>
              <a:latin typeface="Noto Sans JP" panose="020B0200000000000000" pitchFamily="50" charset="-128"/>
              <a:ea typeface="Noto Sans JP" panose="020B02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3600">
                <a:solidFill>
                  <a:srgbClr val="8A967E"/>
                </a:solidFill>
                <a:latin typeface="Noto Sans JP" panose="020B0200000000000000" pitchFamily="50" charset="-128"/>
                <a:ea typeface="Noto Sans JP" panose="020B0200000000000000" pitchFamily="50" charset="-128"/>
              </a:rPr>
              <a:t>補強</a:t>
            </a:r>
            <a:endParaRPr kumimoji="1" lang="ja-JP" altLang="en-US" sz="1050" b="0" i="0" u="none" strike="noStrike" kern="1200" cap="none" spc="0" normalizeH="0" baseline="0" noProof="0">
              <a:ln>
                <a:noFill/>
              </a:ln>
              <a:solidFill>
                <a:srgbClr val="8A967E"/>
              </a:solidFill>
              <a:effectLst/>
              <a:uLnTx/>
              <a:uFillTx/>
              <a:latin typeface="Noto Sans JP" panose="020B0200000000000000" pitchFamily="50" charset="-128"/>
              <a:ea typeface="Noto Sans JP" panose="020B0200000000000000" pitchFamily="50" charset="-128"/>
              <a:cs typeface="+mn-cs"/>
            </a:endParaRPr>
          </a:p>
        </p:txBody>
      </p:sp>
      <p:sp>
        <p:nvSpPr>
          <p:cNvPr id="5" name="テキスト ボックス 4">
            <a:extLst>
              <a:ext uri="{FF2B5EF4-FFF2-40B4-BE49-F238E27FC236}">
                <a16:creationId xmlns:a16="http://schemas.microsoft.com/office/drawing/2014/main" id="{DB2A648D-3453-FCAA-2C03-C4AE3C3621BE}"/>
              </a:ext>
            </a:extLst>
          </p:cNvPr>
          <p:cNvSpPr txBox="1"/>
          <p:nvPr/>
        </p:nvSpPr>
        <p:spPr>
          <a:xfrm>
            <a:off x="335360" y="258483"/>
            <a:ext cx="364087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a:ln>
                  <a:noFill/>
                </a:ln>
                <a:solidFill>
                  <a:srgbClr val="4EBAB8"/>
                </a:solidFill>
                <a:effectLst/>
                <a:uLnTx/>
                <a:uFillTx/>
                <a:latin typeface="Noto Sans JP Medium" panose="020B0200000000000000" pitchFamily="50" charset="-128"/>
                <a:ea typeface="Noto Sans JP Medium" panose="020B0200000000000000" pitchFamily="50" charset="-128"/>
                <a:cs typeface="+mn-cs"/>
              </a:rPr>
              <a:t>製品の見直し</a:t>
            </a:r>
          </a:p>
        </p:txBody>
      </p:sp>
      <p:grpSp>
        <p:nvGrpSpPr>
          <p:cNvPr id="6" name="グループ化 5">
            <a:extLst>
              <a:ext uri="{FF2B5EF4-FFF2-40B4-BE49-F238E27FC236}">
                <a16:creationId xmlns:a16="http://schemas.microsoft.com/office/drawing/2014/main" id="{B6054F77-539E-A74A-C73D-A7A455FC743F}"/>
              </a:ext>
            </a:extLst>
          </p:cNvPr>
          <p:cNvGrpSpPr/>
          <p:nvPr/>
        </p:nvGrpSpPr>
        <p:grpSpPr>
          <a:xfrm>
            <a:off x="2999656" y="2988244"/>
            <a:ext cx="1079901" cy="1116153"/>
            <a:chOff x="3791744" y="2988244"/>
            <a:chExt cx="1079901" cy="1116153"/>
          </a:xfrm>
        </p:grpSpPr>
        <p:sp>
          <p:nvSpPr>
            <p:cNvPr id="7" name="二等辺三角形 6">
              <a:extLst>
                <a:ext uri="{FF2B5EF4-FFF2-40B4-BE49-F238E27FC236}">
                  <a16:creationId xmlns:a16="http://schemas.microsoft.com/office/drawing/2014/main" id="{158271C6-D8EE-0FC4-EA2A-75B288816C51}"/>
                </a:ext>
              </a:extLst>
            </p:cNvPr>
            <p:cNvSpPr/>
            <p:nvPr/>
          </p:nvSpPr>
          <p:spPr>
            <a:xfrm rot="5400000">
              <a:off x="3996457" y="3205950"/>
              <a:ext cx="1092894" cy="657482"/>
            </a:xfrm>
            <a:prstGeom prst="triangle">
              <a:avLst/>
            </a:prstGeom>
            <a:solidFill>
              <a:srgbClr val="4EBA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二等辺三角形 7">
              <a:extLst>
                <a:ext uri="{FF2B5EF4-FFF2-40B4-BE49-F238E27FC236}">
                  <a16:creationId xmlns:a16="http://schemas.microsoft.com/office/drawing/2014/main" id="{6A0C1868-4983-FC49-3C74-35962583C4B7}"/>
                </a:ext>
              </a:extLst>
            </p:cNvPr>
            <p:cNvSpPr/>
            <p:nvPr/>
          </p:nvSpPr>
          <p:spPr>
            <a:xfrm rot="5400000">
              <a:off x="3574038" y="3229209"/>
              <a:ext cx="1092894" cy="657482"/>
            </a:xfrm>
            <a:prstGeom prst="triangl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grpSp>
        <p:nvGrpSpPr>
          <p:cNvPr id="98" name="グループ化 97">
            <a:extLst>
              <a:ext uri="{FF2B5EF4-FFF2-40B4-BE49-F238E27FC236}">
                <a16:creationId xmlns:a16="http://schemas.microsoft.com/office/drawing/2014/main" id="{5DACAA15-7175-1B7D-B4AA-EF769C72A663}"/>
              </a:ext>
            </a:extLst>
          </p:cNvPr>
          <p:cNvGrpSpPr/>
          <p:nvPr/>
        </p:nvGrpSpPr>
        <p:grpSpPr>
          <a:xfrm>
            <a:off x="7221727" y="-535526"/>
            <a:ext cx="4280304" cy="3070714"/>
            <a:chOff x="15705495" y="8119703"/>
            <a:chExt cx="4280304" cy="3070714"/>
          </a:xfrm>
        </p:grpSpPr>
        <p:sp>
          <p:nvSpPr>
            <p:cNvPr id="99" name="テキスト ボックス 98">
              <a:extLst>
                <a:ext uri="{FF2B5EF4-FFF2-40B4-BE49-F238E27FC236}">
                  <a16:creationId xmlns:a16="http://schemas.microsoft.com/office/drawing/2014/main" id="{E7C34810-6097-E9F3-75D1-1789DB4D000A}"/>
                </a:ext>
              </a:extLst>
            </p:cNvPr>
            <p:cNvSpPr txBox="1"/>
            <p:nvPr/>
          </p:nvSpPr>
          <p:spPr>
            <a:xfrm>
              <a:off x="18044796" y="8128040"/>
              <a:ext cx="1941003" cy="30623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9300" b="0" i="0" u="none" strike="noStrike" kern="1200" cap="none" spc="0" normalizeH="0" baseline="0" noProof="0">
                  <a:ln>
                    <a:noFill/>
                  </a:ln>
                  <a:solidFill>
                    <a:srgbClr val="A2AC98"/>
                  </a:solidFill>
                  <a:effectLst/>
                  <a:uLnTx/>
                  <a:uFillTx/>
                  <a:latin typeface="Inter Medium" panose="02000503000000020004" pitchFamily="2" charset="0"/>
                  <a:ea typeface="Inter Medium" panose="02000503000000020004" pitchFamily="2" charset="0"/>
                  <a:cs typeface="Segoe UI Semibold" panose="020B0702040204020203" pitchFamily="34" charset="0"/>
                </a:rPr>
                <a:t>0</a:t>
              </a:r>
              <a:endParaRPr kumimoji="1" lang="ja-JP" altLang="en-US" sz="19300" b="0" i="0" u="none" strike="noStrike" kern="1200" cap="none" spc="0" normalizeH="0" baseline="0" noProof="0">
                <a:ln>
                  <a:noFill/>
                </a:ln>
                <a:solidFill>
                  <a:srgbClr val="A2AC98"/>
                </a:solidFill>
                <a:effectLst/>
                <a:uLnTx/>
                <a:uFillTx/>
                <a:latin typeface="Inter Medium" panose="02000503000000020004" pitchFamily="2" charset="0"/>
                <a:ea typeface="游ゴシック" panose="020B0400000000000000" pitchFamily="50" charset="-128"/>
                <a:cs typeface="Segoe UI Semibold" panose="020B0702040204020203" pitchFamily="34" charset="0"/>
              </a:endParaRPr>
            </a:p>
          </p:txBody>
        </p:sp>
        <p:sp>
          <p:nvSpPr>
            <p:cNvPr id="100" name="テキスト ボックス 99">
              <a:extLst>
                <a:ext uri="{FF2B5EF4-FFF2-40B4-BE49-F238E27FC236}">
                  <a16:creationId xmlns:a16="http://schemas.microsoft.com/office/drawing/2014/main" id="{BC29CA01-AFFB-2F3E-BFE7-FB36BCCBAE48}"/>
                </a:ext>
              </a:extLst>
            </p:cNvPr>
            <p:cNvSpPr txBox="1"/>
            <p:nvPr/>
          </p:nvSpPr>
          <p:spPr>
            <a:xfrm>
              <a:off x="16660486" y="8128040"/>
              <a:ext cx="1941003" cy="30623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9300" b="0" i="0" u="none" strike="noStrike" kern="1200" cap="none" spc="0" normalizeH="0" baseline="0" noProof="0">
                  <a:ln>
                    <a:noFill/>
                  </a:ln>
                  <a:solidFill>
                    <a:srgbClr val="A2AC98"/>
                  </a:solidFill>
                  <a:effectLst/>
                  <a:uLnTx/>
                  <a:uFillTx/>
                  <a:latin typeface="Inter Medium" panose="02000503000000020004" pitchFamily="2" charset="0"/>
                  <a:ea typeface="Inter Medium" panose="02000503000000020004" pitchFamily="2" charset="0"/>
                  <a:cs typeface="Segoe UI Semibold" panose="020B0702040204020203" pitchFamily="34" charset="0"/>
                </a:rPr>
                <a:t>0</a:t>
              </a:r>
              <a:endParaRPr kumimoji="1" lang="ja-JP" altLang="en-US" sz="19300" b="0" i="0" u="none" strike="noStrike" kern="1200" cap="none" spc="0" normalizeH="0" baseline="0" noProof="0">
                <a:ln>
                  <a:noFill/>
                </a:ln>
                <a:solidFill>
                  <a:srgbClr val="A2AC98"/>
                </a:solidFill>
                <a:effectLst/>
                <a:uLnTx/>
                <a:uFillTx/>
                <a:latin typeface="Inter Medium" panose="02000503000000020004" pitchFamily="2" charset="0"/>
                <a:ea typeface="游ゴシック" panose="020B0400000000000000" pitchFamily="50" charset="-128"/>
                <a:cs typeface="Segoe UI Semibold" panose="020B0702040204020203" pitchFamily="34" charset="0"/>
              </a:endParaRPr>
            </a:p>
          </p:txBody>
        </p:sp>
        <p:sp>
          <p:nvSpPr>
            <p:cNvPr id="101" name="テキスト ボックス 100">
              <a:extLst>
                <a:ext uri="{FF2B5EF4-FFF2-40B4-BE49-F238E27FC236}">
                  <a16:creationId xmlns:a16="http://schemas.microsoft.com/office/drawing/2014/main" id="{12DF73AE-5181-6A8A-F06B-DF468C05A040}"/>
                </a:ext>
              </a:extLst>
            </p:cNvPr>
            <p:cNvSpPr txBox="1"/>
            <p:nvPr/>
          </p:nvSpPr>
          <p:spPr>
            <a:xfrm>
              <a:off x="15705495" y="8119703"/>
              <a:ext cx="1494307" cy="30623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9300" b="0" i="0" u="none" strike="noStrike" kern="1200" cap="none" spc="0" normalizeH="0" baseline="0" noProof="0">
                  <a:ln>
                    <a:noFill/>
                  </a:ln>
                  <a:solidFill>
                    <a:srgbClr val="A2AC98"/>
                  </a:solidFill>
                  <a:effectLst/>
                  <a:uLnTx/>
                  <a:uFillTx/>
                  <a:latin typeface="Inter Medium" panose="02000503000000020004" pitchFamily="2" charset="0"/>
                  <a:ea typeface="Inter Medium" panose="02000503000000020004" pitchFamily="2" charset="0"/>
                  <a:cs typeface="Segoe UI Semibold" panose="020B0702040204020203" pitchFamily="34" charset="0"/>
                </a:rPr>
                <a:t>1</a:t>
              </a:r>
              <a:endParaRPr kumimoji="1" lang="ja-JP" altLang="en-US" sz="19300" b="0" i="0" u="none" strike="noStrike" kern="1200" cap="none" spc="0" normalizeH="0" baseline="0" noProof="0">
                <a:ln>
                  <a:noFill/>
                </a:ln>
                <a:solidFill>
                  <a:srgbClr val="A2AC98"/>
                </a:solidFill>
                <a:effectLst/>
                <a:uLnTx/>
                <a:uFillTx/>
                <a:latin typeface="Inter Medium" panose="02000503000000020004" pitchFamily="2" charset="0"/>
                <a:ea typeface="游ゴシック" panose="020B0400000000000000" pitchFamily="50" charset="-128"/>
                <a:cs typeface="Segoe UI Semibold" panose="020B0702040204020203" pitchFamily="34" charset="0"/>
              </a:endParaRPr>
            </a:p>
          </p:txBody>
        </p:sp>
      </p:grpSp>
      <p:grpSp>
        <p:nvGrpSpPr>
          <p:cNvPr id="102" name="グループ化 101">
            <a:extLst>
              <a:ext uri="{FF2B5EF4-FFF2-40B4-BE49-F238E27FC236}">
                <a16:creationId xmlns:a16="http://schemas.microsoft.com/office/drawing/2014/main" id="{00F02D0A-8B9A-266F-1954-7D805CA49B1D}"/>
              </a:ext>
            </a:extLst>
          </p:cNvPr>
          <p:cNvGrpSpPr/>
          <p:nvPr/>
        </p:nvGrpSpPr>
        <p:grpSpPr>
          <a:xfrm>
            <a:off x="5729268" y="4345753"/>
            <a:ext cx="8251826" cy="3074481"/>
            <a:chOff x="14213036" y="13000982"/>
            <a:chExt cx="8251826" cy="3074481"/>
          </a:xfrm>
        </p:grpSpPr>
        <p:sp>
          <p:nvSpPr>
            <p:cNvPr id="103" name="テキスト ボックス 102">
              <a:extLst>
                <a:ext uri="{FF2B5EF4-FFF2-40B4-BE49-F238E27FC236}">
                  <a16:creationId xmlns:a16="http://schemas.microsoft.com/office/drawing/2014/main" id="{077F7E80-F33D-B903-ED81-A86131DB0197}"/>
                </a:ext>
              </a:extLst>
            </p:cNvPr>
            <p:cNvSpPr txBox="1"/>
            <p:nvPr/>
          </p:nvSpPr>
          <p:spPr>
            <a:xfrm>
              <a:off x="19440526" y="14509247"/>
              <a:ext cx="302433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0" b="0" i="0" u="none" strike="noStrike" kern="1200" cap="none" spc="0" normalizeH="0" baseline="0" noProof="0">
                  <a:ln>
                    <a:noFill/>
                  </a:ln>
                  <a:solidFill>
                    <a:srgbClr val="A2AC98"/>
                  </a:solidFill>
                  <a:effectLst/>
                  <a:uLnTx/>
                  <a:uFillTx/>
                  <a:latin typeface="Inter" panose="02000503000000020004" pitchFamily="2" charset="0"/>
                  <a:ea typeface="Inter" panose="02000503000000020004" pitchFamily="2" charset="0"/>
                  <a:cs typeface="+mn-cs"/>
                </a:rPr>
                <a:t>mg</a:t>
              </a:r>
              <a:endParaRPr kumimoji="1" lang="ja-JP" altLang="en-US" sz="6000" b="0" i="0" u="none" strike="noStrike" kern="1200" cap="none" spc="0" normalizeH="0" baseline="0" noProof="0">
                <a:ln>
                  <a:noFill/>
                </a:ln>
                <a:solidFill>
                  <a:srgbClr val="A2AC98"/>
                </a:solidFill>
                <a:effectLst/>
                <a:uLnTx/>
                <a:uFillTx/>
                <a:latin typeface="Inter" panose="02000503000000020004" pitchFamily="2" charset="0"/>
                <a:ea typeface="游ゴシック" panose="020B0400000000000000" pitchFamily="50" charset="-128"/>
                <a:cs typeface="+mn-cs"/>
              </a:endParaRPr>
            </a:p>
          </p:txBody>
        </p:sp>
        <p:sp>
          <p:nvSpPr>
            <p:cNvPr id="104" name="テキスト ボックス 103">
              <a:extLst>
                <a:ext uri="{FF2B5EF4-FFF2-40B4-BE49-F238E27FC236}">
                  <a16:creationId xmlns:a16="http://schemas.microsoft.com/office/drawing/2014/main" id="{FC317469-7374-945C-D921-4136789F210C}"/>
                </a:ext>
              </a:extLst>
            </p:cNvPr>
            <p:cNvSpPr txBox="1"/>
            <p:nvPr/>
          </p:nvSpPr>
          <p:spPr>
            <a:xfrm>
              <a:off x="15032141" y="13194088"/>
              <a:ext cx="1182507" cy="25699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100" b="0" i="0" u="none" strike="noStrike" kern="800" cap="none" spc="-300" normalizeH="0" baseline="0" noProof="0">
                  <a:ln>
                    <a:noFill/>
                  </a:ln>
                  <a:solidFill>
                    <a:srgbClr val="A2AC98"/>
                  </a:solidFill>
                  <a:effectLst/>
                  <a:uLnTx/>
                  <a:uFillTx/>
                  <a:latin typeface="Inter Medium" panose="02000503000000020004" pitchFamily="2" charset="0"/>
                  <a:ea typeface="Inter Medium" panose="02000503000000020004" pitchFamily="2" charset="0"/>
                  <a:cs typeface="Segoe UI Semibold" panose="020B0702040204020203" pitchFamily="34" charset="0"/>
                </a:rPr>
                <a:t>,</a:t>
              </a:r>
              <a:endParaRPr kumimoji="1" lang="ja-JP" altLang="en-US" sz="16100" b="0" i="0" u="none" strike="noStrike" kern="800" cap="none" spc="-300" normalizeH="0" baseline="0" noProof="0">
                <a:ln>
                  <a:noFill/>
                </a:ln>
                <a:solidFill>
                  <a:srgbClr val="A2AC98"/>
                </a:solidFill>
                <a:effectLst/>
                <a:uLnTx/>
                <a:uFillTx/>
                <a:latin typeface="Inter Medium" panose="02000503000000020004" pitchFamily="2" charset="0"/>
                <a:ea typeface="游ゴシック" panose="020B0400000000000000" pitchFamily="50" charset="-128"/>
                <a:cs typeface="Segoe UI Semibold" panose="020B0702040204020203" pitchFamily="34" charset="0"/>
              </a:endParaRPr>
            </a:p>
          </p:txBody>
        </p:sp>
        <p:sp>
          <p:nvSpPr>
            <p:cNvPr id="105" name="テキスト ボックス 104">
              <a:extLst>
                <a:ext uri="{FF2B5EF4-FFF2-40B4-BE49-F238E27FC236}">
                  <a16:creationId xmlns:a16="http://schemas.microsoft.com/office/drawing/2014/main" id="{D15FCF25-857B-4BD5-EC57-9A6EA7F657BE}"/>
                </a:ext>
              </a:extLst>
            </p:cNvPr>
            <p:cNvSpPr txBox="1"/>
            <p:nvPr/>
          </p:nvSpPr>
          <p:spPr>
            <a:xfrm>
              <a:off x="18044796" y="13013086"/>
              <a:ext cx="1941003" cy="30623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9300" b="0" i="0" u="none" strike="noStrike" kern="1200" cap="none" spc="0" normalizeH="0" baseline="0" noProof="0">
                  <a:ln>
                    <a:noFill/>
                  </a:ln>
                  <a:solidFill>
                    <a:srgbClr val="A2AC98"/>
                  </a:solidFill>
                  <a:effectLst/>
                  <a:uLnTx/>
                  <a:uFillTx/>
                  <a:latin typeface="Inter Medium" panose="02000503000000020004" pitchFamily="2" charset="0"/>
                  <a:ea typeface="Inter Medium" panose="02000503000000020004" pitchFamily="2" charset="0"/>
                  <a:cs typeface="Segoe UI Semibold" panose="020B0702040204020203" pitchFamily="34" charset="0"/>
                </a:rPr>
                <a:t>0</a:t>
              </a:r>
              <a:endParaRPr kumimoji="1" lang="ja-JP" altLang="en-US" sz="19300" b="0" i="0" u="none" strike="noStrike" kern="1200" cap="none" spc="0" normalizeH="0" baseline="0" noProof="0">
                <a:ln>
                  <a:noFill/>
                </a:ln>
                <a:solidFill>
                  <a:srgbClr val="A2AC98"/>
                </a:solidFill>
                <a:effectLst/>
                <a:uLnTx/>
                <a:uFillTx/>
                <a:latin typeface="Inter Medium" panose="02000503000000020004" pitchFamily="2" charset="0"/>
                <a:ea typeface="游ゴシック" panose="020B0400000000000000" pitchFamily="50" charset="-128"/>
                <a:cs typeface="Segoe UI Semibold" panose="020B0702040204020203" pitchFamily="34" charset="0"/>
              </a:endParaRPr>
            </a:p>
          </p:txBody>
        </p:sp>
        <p:sp>
          <p:nvSpPr>
            <p:cNvPr id="106" name="テキスト ボックス 105">
              <a:extLst>
                <a:ext uri="{FF2B5EF4-FFF2-40B4-BE49-F238E27FC236}">
                  <a16:creationId xmlns:a16="http://schemas.microsoft.com/office/drawing/2014/main" id="{1C9D0AA5-A0A1-2EE5-4C10-3AF495DCC20A}"/>
                </a:ext>
              </a:extLst>
            </p:cNvPr>
            <p:cNvSpPr txBox="1"/>
            <p:nvPr/>
          </p:nvSpPr>
          <p:spPr>
            <a:xfrm>
              <a:off x="16660486" y="13013086"/>
              <a:ext cx="1941003" cy="30623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9300" b="0" i="0" u="none" strike="noStrike" kern="1200" cap="none" spc="0" normalizeH="0" baseline="0" noProof="0">
                  <a:ln>
                    <a:noFill/>
                  </a:ln>
                  <a:solidFill>
                    <a:srgbClr val="A2AC98"/>
                  </a:solidFill>
                  <a:effectLst/>
                  <a:uLnTx/>
                  <a:uFillTx/>
                  <a:latin typeface="Inter Medium" panose="02000503000000020004" pitchFamily="2" charset="0"/>
                  <a:ea typeface="Inter Medium" panose="02000503000000020004" pitchFamily="2" charset="0"/>
                  <a:cs typeface="Segoe UI Semibold" panose="020B0702040204020203" pitchFamily="34" charset="0"/>
                </a:rPr>
                <a:t>0</a:t>
              </a:r>
              <a:endParaRPr kumimoji="1" lang="ja-JP" altLang="en-US" sz="19300" b="0" i="0" u="none" strike="noStrike" kern="1200" cap="none" spc="0" normalizeH="0" baseline="0" noProof="0">
                <a:ln>
                  <a:noFill/>
                </a:ln>
                <a:solidFill>
                  <a:srgbClr val="A2AC98"/>
                </a:solidFill>
                <a:effectLst/>
                <a:uLnTx/>
                <a:uFillTx/>
                <a:latin typeface="Inter Medium" panose="02000503000000020004" pitchFamily="2" charset="0"/>
                <a:ea typeface="游ゴシック" panose="020B0400000000000000" pitchFamily="50" charset="-128"/>
                <a:cs typeface="Segoe UI Semibold" panose="020B0702040204020203" pitchFamily="34" charset="0"/>
              </a:endParaRPr>
            </a:p>
          </p:txBody>
        </p:sp>
        <p:sp>
          <p:nvSpPr>
            <p:cNvPr id="107" name="テキスト ボックス 106">
              <a:extLst>
                <a:ext uri="{FF2B5EF4-FFF2-40B4-BE49-F238E27FC236}">
                  <a16:creationId xmlns:a16="http://schemas.microsoft.com/office/drawing/2014/main" id="{0A21969D-BA0D-2C5C-2CFF-D10F82B32ACC}"/>
                </a:ext>
              </a:extLst>
            </p:cNvPr>
            <p:cNvSpPr txBox="1"/>
            <p:nvPr/>
          </p:nvSpPr>
          <p:spPr>
            <a:xfrm>
              <a:off x="14213036" y="13000982"/>
              <a:ext cx="1494307" cy="30623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9300" b="0" i="0" u="none" strike="noStrike" kern="1200" cap="none" spc="0" normalizeH="0" baseline="0" noProof="0">
                  <a:ln>
                    <a:noFill/>
                  </a:ln>
                  <a:solidFill>
                    <a:srgbClr val="A2AC98"/>
                  </a:solidFill>
                  <a:effectLst/>
                  <a:uLnTx/>
                  <a:uFillTx/>
                  <a:latin typeface="Inter Medium" panose="02000503000000020004" pitchFamily="2" charset="0"/>
                  <a:ea typeface="Inter Medium" panose="02000503000000020004" pitchFamily="2" charset="0"/>
                  <a:cs typeface="Segoe UI Semibold" panose="020B0702040204020203" pitchFamily="34" charset="0"/>
                </a:rPr>
                <a:t>1</a:t>
              </a:r>
              <a:endParaRPr kumimoji="1" lang="ja-JP" altLang="en-US" sz="19300" b="0" i="0" u="none" strike="noStrike" kern="1200" cap="none" spc="0" normalizeH="0" baseline="0" noProof="0">
                <a:ln>
                  <a:noFill/>
                </a:ln>
                <a:solidFill>
                  <a:srgbClr val="A2AC98"/>
                </a:solidFill>
                <a:effectLst/>
                <a:uLnTx/>
                <a:uFillTx/>
                <a:latin typeface="Inter Medium" panose="02000503000000020004" pitchFamily="2" charset="0"/>
                <a:ea typeface="游ゴシック" panose="020B0400000000000000" pitchFamily="50" charset="-128"/>
                <a:cs typeface="Segoe UI Semibold" panose="020B0702040204020203" pitchFamily="34" charset="0"/>
              </a:endParaRPr>
            </a:p>
          </p:txBody>
        </p:sp>
        <p:sp>
          <p:nvSpPr>
            <p:cNvPr id="108" name="テキスト ボックス 107">
              <a:extLst>
                <a:ext uri="{FF2B5EF4-FFF2-40B4-BE49-F238E27FC236}">
                  <a16:creationId xmlns:a16="http://schemas.microsoft.com/office/drawing/2014/main" id="{8B0F8BE6-7365-D9D5-5F26-E693BE950A68}"/>
                </a:ext>
              </a:extLst>
            </p:cNvPr>
            <p:cNvSpPr txBox="1"/>
            <p:nvPr/>
          </p:nvSpPr>
          <p:spPr>
            <a:xfrm>
              <a:off x="15389336" y="13002992"/>
              <a:ext cx="1919448" cy="30623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9300" b="0" i="0" u="none" strike="noStrike" kern="800" cap="none" spc="-300" normalizeH="0" baseline="0" noProof="0">
                  <a:ln>
                    <a:noFill/>
                  </a:ln>
                  <a:solidFill>
                    <a:srgbClr val="A2AC98"/>
                  </a:solidFill>
                  <a:effectLst/>
                  <a:uLnTx/>
                  <a:uFillTx/>
                  <a:latin typeface="Inter Medium" panose="02000503000000020004" pitchFamily="2" charset="0"/>
                  <a:ea typeface="Inter Medium" panose="02000503000000020004" pitchFamily="2" charset="0"/>
                  <a:cs typeface="Segoe UI Semibold" panose="020B0702040204020203" pitchFamily="34" charset="0"/>
                </a:rPr>
                <a:t>5</a:t>
              </a:r>
              <a:endParaRPr kumimoji="1" lang="ja-JP" altLang="en-US" sz="19300" b="0" i="0" u="none" strike="noStrike" kern="800" cap="none" spc="-300" normalizeH="0" baseline="0" noProof="0">
                <a:ln>
                  <a:noFill/>
                </a:ln>
                <a:solidFill>
                  <a:srgbClr val="A2AC98"/>
                </a:solidFill>
                <a:effectLst/>
                <a:uLnTx/>
                <a:uFillTx/>
                <a:latin typeface="Inter Medium" panose="02000503000000020004" pitchFamily="2" charset="0"/>
                <a:ea typeface="游ゴシック" panose="020B0400000000000000" pitchFamily="50" charset="-128"/>
                <a:cs typeface="Segoe UI Semibold" panose="020B0702040204020203" pitchFamily="34" charset="0"/>
              </a:endParaRPr>
            </a:p>
          </p:txBody>
        </p:sp>
      </p:grpSp>
      <p:grpSp>
        <p:nvGrpSpPr>
          <p:cNvPr id="109" name="グループ化 108">
            <a:extLst>
              <a:ext uri="{FF2B5EF4-FFF2-40B4-BE49-F238E27FC236}">
                <a16:creationId xmlns:a16="http://schemas.microsoft.com/office/drawing/2014/main" id="{36A06ABD-7D60-4344-5F8C-09D3013EE1C9}"/>
              </a:ext>
            </a:extLst>
          </p:cNvPr>
          <p:cNvGrpSpPr/>
          <p:nvPr/>
        </p:nvGrpSpPr>
        <p:grpSpPr>
          <a:xfrm>
            <a:off x="8273134" y="1989105"/>
            <a:ext cx="3237294" cy="3098359"/>
            <a:chOff x="16756902" y="10644334"/>
            <a:chExt cx="3237294" cy="3098359"/>
          </a:xfrm>
        </p:grpSpPr>
        <p:sp>
          <p:nvSpPr>
            <p:cNvPr id="110" name="テキスト ボックス 109">
              <a:extLst>
                <a:ext uri="{FF2B5EF4-FFF2-40B4-BE49-F238E27FC236}">
                  <a16:creationId xmlns:a16="http://schemas.microsoft.com/office/drawing/2014/main" id="{CCBABE70-07C7-C205-FA02-870C2CBCE344}"/>
                </a:ext>
              </a:extLst>
            </p:cNvPr>
            <p:cNvSpPr txBox="1"/>
            <p:nvPr/>
          </p:nvSpPr>
          <p:spPr>
            <a:xfrm>
              <a:off x="18053193" y="10644334"/>
              <a:ext cx="1941003" cy="30623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9300" b="0" i="0" u="none" strike="noStrike" kern="1200" cap="none" spc="0" normalizeH="0" baseline="0" noProof="0">
                  <a:ln>
                    <a:noFill/>
                  </a:ln>
                  <a:solidFill>
                    <a:srgbClr val="A2AC98"/>
                  </a:solidFill>
                  <a:effectLst/>
                  <a:uLnTx/>
                  <a:uFillTx/>
                  <a:latin typeface="Inter Medium" panose="02000503000000020004" pitchFamily="2" charset="0"/>
                  <a:ea typeface="Inter Medium" panose="02000503000000020004" pitchFamily="2" charset="0"/>
                  <a:cs typeface="Segoe UI Semibold" panose="020B0702040204020203" pitchFamily="34" charset="0"/>
                </a:rPr>
                <a:t>0</a:t>
              </a:r>
              <a:endParaRPr kumimoji="1" lang="ja-JP" altLang="en-US" sz="19300" b="0" i="0" u="none" strike="noStrike" kern="1200" cap="none" spc="0" normalizeH="0" baseline="0" noProof="0">
                <a:ln>
                  <a:noFill/>
                </a:ln>
                <a:solidFill>
                  <a:srgbClr val="A2AC98"/>
                </a:solidFill>
                <a:effectLst/>
                <a:uLnTx/>
                <a:uFillTx/>
                <a:latin typeface="Inter Medium" panose="02000503000000020004" pitchFamily="2" charset="0"/>
                <a:ea typeface="游ゴシック" panose="020B0400000000000000" pitchFamily="50" charset="-128"/>
                <a:cs typeface="Segoe UI Semibold" panose="020B0702040204020203" pitchFamily="34" charset="0"/>
              </a:endParaRPr>
            </a:p>
          </p:txBody>
        </p:sp>
        <p:sp>
          <p:nvSpPr>
            <p:cNvPr id="111" name="テキスト ボックス 110">
              <a:extLst>
                <a:ext uri="{FF2B5EF4-FFF2-40B4-BE49-F238E27FC236}">
                  <a16:creationId xmlns:a16="http://schemas.microsoft.com/office/drawing/2014/main" id="{7F89B879-113C-C234-04F6-6BEBC86BE90B}"/>
                </a:ext>
              </a:extLst>
            </p:cNvPr>
            <p:cNvSpPr txBox="1"/>
            <p:nvPr/>
          </p:nvSpPr>
          <p:spPr>
            <a:xfrm>
              <a:off x="16756902" y="10644334"/>
              <a:ext cx="1494307" cy="30623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9300" b="0" i="0" u="none" strike="noStrike" kern="1200" cap="none" spc="0" normalizeH="0" baseline="0" noProof="0">
                  <a:ln>
                    <a:noFill/>
                  </a:ln>
                  <a:solidFill>
                    <a:srgbClr val="A2AC98"/>
                  </a:solidFill>
                  <a:effectLst/>
                  <a:uLnTx/>
                  <a:uFillTx/>
                  <a:latin typeface="Inter Medium" panose="02000503000000020004" pitchFamily="2" charset="0"/>
                  <a:ea typeface="Inter Medium" panose="02000503000000020004" pitchFamily="2" charset="0"/>
                  <a:cs typeface="Segoe UI Semibold" panose="020B0702040204020203" pitchFamily="34" charset="0"/>
                </a:rPr>
                <a:t>1</a:t>
              </a:r>
              <a:endParaRPr kumimoji="1" lang="ja-JP" altLang="en-US" sz="19300" b="0" i="0" u="none" strike="noStrike" kern="1200" cap="none" spc="0" normalizeH="0" baseline="0" noProof="0">
                <a:ln>
                  <a:noFill/>
                </a:ln>
                <a:solidFill>
                  <a:srgbClr val="A2AC98"/>
                </a:solidFill>
                <a:effectLst/>
                <a:uLnTx/>
                <a:uFillTx/>
                <a:latin typeface="Inter Medium" panose="02000503000000020004" pitchFamily="2" charset="0"/>
                <a:ea typeface="游ゴシック" panose="020B0400000000000000" pitchFamily="50" charset="-128"/>
                <a:cs typeface="Segoe UI Semibold" panose="020B0702040204020203" pitchFamily="34" charset="0"/>
              </a:endParaRPr>
            </a:p>
          </p:txBody>
        </p:sp>
        <p:sp>
          <p:nvSpPr>
            <p:cNvPr id="112" name="テキスト ボックス 111">
              <a:extLst>
                <a:ext uri="{FF2B5EF4-FFF2-40B4-BE49-F238E27FC236}">
                  <a16:creationId xmlns:a16="http://schemas.microsoft.com/office/drawing/2014/main" id="{F2ACAFEF-FE08-9B45-A501-D32F03A61E1E}"/>
                </a:ext>
              </a:extLst>
            </p:cNvPr>
            <p:cNvSpPr txBox="1"/>
            <p:nvPr/>
          </p:nvSpPr>
          <p:spPr>
            <a:xfrm>
              <a:off x="17565997" y="10680316"/>
              <a:ext cx="1182507" cy="30623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9300" b="0" i="0" u="none" strike="noStrike" kern="800" cap="none" spc="-300" normalizeH="0" baseline="0" noProof="0">
                  <a:ln>
                    <a:noFill/>
                  </a:ln>
                  <a:solidFill>
                    <a:srgbClr val="A2AC98"/>
                  </a:solidFill>
                  <a:effectLst/>
                  <a:uLnTx/>
                  <a:uFillTx/>
                  <a:latin typeface="Inter Medium" panose="02000503000000020004" pitchFamily="2" charset="0"/>
                  <a:ea typeface="Inter Medium" panose="02000503000000020004" pitchFamily="2" charset="0"/>
                  <a:cs typeface="Segoe UI Semibold" panose="020B0702040204020203" pitchFamily="34" charset="0"/>
                </a:rPr>
                <a:t>.</a:t>
              </a:r>
              <a:endParaRPr kumimoji="1" lang="ja-JP" altLang="en-US" sz="19300" b="0" i="0" u="none" strike="noStrike" kern="800" cap="none" spc="-300" normalizeH="0" baseline="0" noProof="0">
                <a:ln>
                  <a:noFill/>
                </a:ln>
                <a:solidFill>
                  <a:srgbClr val="A2AC98"/>
                </a:solidFill>
                <a:effectLst/>
                <a:uLnTx/>
                <a:uFillTx/>
                <a:latin typeface="Inter Medium" panose="02000503000000020004" pitchFamily="2" charset="0"/>
                <a:ea typeface="游ゴシック" panose="020B0400000000000000" pitchFamily="50" charset="-128"/>
                <a:cs typeface="Segoe UI Semibold" panose="020B0702040204020203" pitchFamily="34" charset="0"/>
              </a:endParaRPr>
            </a:p>
          </p:txBody>
        </p:sp>
      </p:grpSp>
      <p:pic>
        <p:nvPicPr>
          <p:cNvPr id="2" name="図 1">
            <a:extLst>
              <a:ext uri="{FF2B5EF4-FFF2-40B4-BE49-F238E27FC236}">
                <a16:creationId xmlns:a16="http://schemas.microsoft.com/office/drawing/2014/main" id="{2561AB75-2BEB-B6D8-8DD6-E92C28AF98E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3155"/>
          <a:stretch/>
        </p:blipFill>
        <p:spPr>
          <a:xfrm>
            <a:off x="299507" y="2412420"/>
            <a:ext cx="2700149" cy="410385"/>
          </a:xfrm>
          <a:prstGeom prst="rect">
            <a:avLst/>
          </a:prstGeom>
        </p:spPr>
      </p:pic>
    </p:spTree>
    <p:extLst>
      <p:ext uri="{BB962C8B-B14F-4D97-AF65-F5344CB8AC3E}">
        <p14:creationId xmlns:p14="http://schemas.microsoft.com/office/powerpoint/2010/main" val="2356862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壁に貼ってある数種類の野菜&#10;&#10;自動的に生成された説明">
            <a:extLst>
              <a:ext uri="{FF2B5EF4-FFF2-40B4-BE49-F238E27FC236}">
                <a16:creationId xmlns:a16="http://schemas.microsoft.com/office/drawing/2014/main" id="{8ACBEC7B-FC10-87EF-6212-3308A6D98F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67512" y="0"/>
            <a:ext cx="5861136" cy="6858000"/>
          </a:xfrm>
          <a:prstGeom prst="rect">
            <a:avLst/>
          </a:prstGeom>
        </p:spPr>
      </p:pic>
      <p:sp>
        <p:nvSpPr>
          <p:cNvPr id="12" name="テキスト ボックス 11">
            <a:extLst>
              <a:ext uri="{FF2B5EF4-FFF2-40B4-BE49-F238E27FC236}">
                <a16:creationId xmlns:a16="http://schemas.microsoft.com/office/drawing/2014/main" id="{B3C5D852-CD2E-C0BA-8318-B87B6C37575B}"/>
              </a:ext>
            </a:extLst>
          </p:cNvPr>
          <p:cNvSpPr txBox="1"/>
          <p:nvPr/>
        </p:nvSpPr>
        <p:spPr>
          <a:xfrm>
            <a:off x="47328" y="2551418"/>
            <a:ext cx="4821730" cy="19159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a:ln>
                  <a:noFill/>
                </a:ln>
                <a:effectLst/>
                <a:uLnTx/>
                <a:uFillTx/>
                <a:latin typeface="Noto Sans JP Light" panose="020B0200000000000000" pitchFamily="50" charset="-128"/>
                <a:ea typeface="Noto Sans JP Light" panose="020B0200000000000000" pitchFamily="50" charset="-128"/>
                <a:cs typeface="+mn-cs"/>
              </a:rPr>
              <a:t>タンパク質の他に</a:t>
            </a:r>
            <a:endParaRPr kumimoji="1" lang="en-US" altLang="ja-JP" sz="3600" b="0" i="0" u="none" strike="noStrike" kern="1200" cap="none" spc="0" normalizeH="0" baseline="0" noProof="0">
              <a:ln>
                <a:noFill/>
              </a:ln>
              <a:effectLst/>
              <a:uLnTx/>
              <a:uFillTx/>
              <a:latin typeface="Noto Sans JP Light" panose="020B0200000000000000" pitchFamily="50" charset="-128"/>
              <a:ea typeface="Noto Sans JP Light" panose="020B02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a:ln>
                  <a:noFill/>
                </a:ln>
                <a:effectLst/>
                <a:uLnTx/>
                <a:uFillTx/>
                <a:latin typeface="Noto Sans JP Light" panose="020B0200000000000000" pitchFamily="50" charset="-128"/>
                <a:ea typeface="Noto Sans JP Light" panose="020B0200000000000000" pitchFamily="50" charset="-128"/>
                <a:cs typeface="+mn-cs"/>
              </a:rPr>
              <a:t>目立った</a:t>
            </a:r>
            <a:endParaRPr kumimoji="1" lang="en-US" altLang="ja-JP" sz="3600" b="0" i="0" u="none" strike="noStrike" kern="1200" cap="none" spc="0" normalizeH="0" baseline="0" noProof="0">
              <a:ln>
                <a:noFill/>
              </a:ln>
              <a:effectLst/>
              <a:uLnTx/>
              <a:uFillTx/>
              <a:latin typeface="Noto Sans JP Light" panose="020B0200000000000000" pitchFamily="50" charset="-128"/>
              <a:ea typeface="Noto Sans JP Light" panose="020B02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a:ln>
                  <a:noFill/>
                </a:ln>
                <a:effectLst/>
                <a:uLnTx/>
                <a:uFillTx/>
                <a:latin typeface="Noto Sans JP Light" panose="020B0200000000000000" pitchFamily="50" charset="-128"/>
                <a:ea typeface="Noto Sans JP Light" panose="020B0200000000000000" pitchFamily="50" charset="-128"/>
                <a:cs typeface="+mn-cs"/>
              </a:rPr>
              <a:t>栄養成分訴求なし</a:t>
            </a:r>
            <a:endParaRPr kumimoji="1" lang="en-US" altLang="ja-JP" sz="3600" b="0" i="0" u="none" strike="noStrike" kern="1200" cap="none" spc="0" normalizeH="0" baseline="0" noProof="0">
              <a:ln>
                <a:noFill/>
              </a:ln>
              <a:effectLst/>
              <a:uLnTx/>
              <a:uFillTx/>
              <a:latin typeface="Noto Sans JP Light" panose="020B0200000000000000" pitchFamily="50" charset="-128"/>
              <a:ea typeface="Noto Sans JP Light" panose="020B02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effectLst/>
              <a:uLnTx/>
              <a:uFillTx/>
              <a:latin typeface="Noto Sans JP Light" panose="020B0200000000000000" pitchFamily="50" charset="-128"/>
              <a:ea typeface="Noto Sans JP Light" panose="020B0200000000000000" pitchFamily="50" charset="-128"/>
              <a:cs typeface="+mn-cs"/>
            </a:endParaRPr>
          </a:p>
        </p:txBody>
      </p:sp>
      <p:sp>
        <p:nvSpPr>
          <p:cNvPr id="16" name="正方形/長方形 15">
            <a:extLst>
              <a:ext uri="{FF2B5EF4-FFF2-40B4-BE49-F238E27FC236}">
                <a16:creationId xmlns:a16="http://schemas.microsoft.com/office/drawing/2014/main" id="{B0075760-1F5C-8CAE-42F3-99FE9A85A3C7}"/>
              </a:ext>
            </a:extLst>
          </p:cNvPr>
          <p:cNvSpPr/>
          <p:nvPr/>
        </p:nvSpPr>
        <p:spPr>
          <a:xfrm>
            <a:off x="5686598" y="0"/>
            <a:ext cx="6259076" cy="6858000"/>
          </a:xfrm>
          <a:prstGeom prst="rect">
            <a:avLst/>
          </a:pr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正方形/長方形 14">
            <a:extLst>
              <a:ext uri="{FF2B5EF4-FFF2-40B4-BE49-F238E27FC236}">
                <a16:creationId xmlns:a16="http://schemas.microsoft.com/office/drawing/2014/main" id="{C3D258CF-5FF5-DCC7-4A00-953F1A09DD76}"/>
              </a:ext>
            </a:extLst>
          </p:cNvPr>
          <p:cNvSpPr/>
          <p:nvPr/>
        </p:nvSpPr>
        <p:spPr>
          <a:xfrm>
            <a:off x="6022653" y="1973774"/>
            <a:ext cx="5939122" cy="3168352"/>
          </a:xfrm>
          <a:prstGeom prst="rect">
            <a:avLst/>
          </a:prstGeom>
          <a:solidFill>
            <a:srgbClr val="FFFFFF">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400" b="0" i="0" u="none" strike="noStrike" kern="1200" cap="none" spc="0" normalizeH="0" baseline="0" noProof="0">
                <a:ln>
                  <a:noFill/>
                </a:ln>
                <a:solidFill>
                  <a:srgbClr val="FF9933"/>
                </a:solidFill>
                <a:effectLst/>
                <a:uLnTx/>
                <a:uFillTx/>
                <a:latin typeface="Noto Sans JP Medium" panose="020B0200000000000000" pitchFamily="50" charset="-128"/>
                <a:ea typeface="Noto Sans JP Medium" panose="020B0200000000000000" pitchFamily="50" charset="-128"/>
                <a:cs typeface="+mn-cs"/>
              </a:rPr>
              <a:t>ビタミン </a:t>
            </a:r>
            <a:r>
              <a:rPr kumimoji="1" lang="en-US" altLang="ja-JP" sz="6600" b="0" i="0" u="none" strike="noStrike" kern="1200" cap="none" spc="0" normalizeH="0" baseline="0" noProof="0">
                <a:ln>
                  <a:noFill/>
                </a:ln>
                <a:solidFill>
                  <a:srgbClr val="FF9933"/>
                </a:solidFill>
                <a:effectLst/>
                <a:uLnTx/>
                <a:uFillTx/>
                <a:latin typeface="Noto Sans JP Medium" panose="020B0200000000000000" pitchFamily="50" charset="-128"/>
                <a:ea typeface="Noto Sans JP Medium" panose="020B0200000000000000" pitchFamily="50" charset="-128"/>
                <a:cs typeface="+mn-cs"/>
              </a:rPr>
              <a:t>11</a:t>
            </a:r>
            <a:r>
              <a:rPr kumimoji="1" lang="ja-JP" altLang="en-US" sz="4000" b="0" i="0" u="none" strike="noStrike" kern="1200" cap="none" spc="0" normalizeH="0" baseline="0" noProof="0">
                <a:ln>
                  <a:noFill/>
                </a:ln>
                <a:solidFill>
                  <a:srgbClr val="FF9933"/>
                </a:solidFill>
                <a:effectLst/>
                <a:uLnTx/>
                <a:uFillTx/>
                <a:latin typeface="Noto Sans JP Medium" panose="020B0200000000000000" pitchFamily="50" charset="-128"/>
                <a:ea typeface="Noto Sans JP Medium" panose="020B0200000000000000" pitchFamily="50" charset="-128"/>
                <a:cs typeface="+mn-cs"/>
              </a:rPr>
              <a:t>種類</a:t>
            </a:r>
            <a:endParaRPr kumimoji="1" lang="en-US" altLang="ja-JP" sz="4000" b="0" i="0" u="none" strike="noStrike" kern="1200" cap="none" spc="0" normalizeH="0" baseline="0" noProof="0">
              <a:ln>
                <a:noFill/>
              </a:ln>
              <a:solidFill>
                <a:srgbClr val="FF9933"/>
              </a:solidFill>
              <a:effectLst/>
              <a:uLnTx/>
              <a:uFillTx/>
              <a:latin typeface="Noto Sans JP Medium" panose="020B0200000000000000" pitchFamily="50" charset="-128"/>
              <a:ea typeface="Noto Sans JP Medium" panose="020B02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4000" b="0" i="0" u="none" strike="noStrike" kern="1200" cap="none" spc="0" normalizeH="0" baseline="0" noProof="0">
              <a:ln>
                <a:noFill/>
              </a:ln>
              <a:solidFill>
                <a:prstClr val="black"/>
              </a:solidFill>
              <a:effectLst/>
              <a:uLnTx/>
              <a:uFillTx/>
              <a:latin typeface="Noto Sans JP Medium" panose="020B0200000000000000" pitchFamily="50" charset="-128"/>
              <a:ea typeface="Noto Sans JP Medium" panose="020B02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400" b="0" i="0" u="none" strike="noStrike" kern="1200" cap="none" spc="0" normalizeH="0" baseline="0" noProof="0">
                <a:ln>
                  <a:noFill/>
                </a:ln>
                <a:solidFill>
                  <a:srgbClr val="7093D2"/>
                </a:solidFill>
                <a:effectLst/>
                <a:uLnTx/>
                <a:uFillTx/>
                <a:latin typeface="Noto Sans JP Medium" panose="020B0200000000000000" pitchFamily="50" charset="-128"/>
                <a:ea typeface="Noto Sans JP Medium" panose="020B0200000000000000" pitchFamily="50" charset="-128"/>
                <a:cs typeface="+mn-cs"/>
              </a:rPr>
              <a:t>ミネラル</a:t>
            </a:r>
            <a:r>
              <a:rPr kumimoji="1" lang="ja-JP" altLang="en-US" sz="4000" b="0" i="0" u="none" strike="noStrike" kern="1200" cap="none" spc="0" normalizeH="0" baseline="0" noProof="0">
                <a:ln>
                  <a:noFill/>
                </a:ln>
                <a:solidFill>
                  <a:srgbClr val="7093D2"/>
                </a:solidFill>
                <a:effectLst/>
                <a:uLnTx/>
                <a:uFillTx/>
                <a:latin typeface="Noto Sans JP Medium" panose="020B0200000000000000" pitchFamily="50" charset="-128"/>
                <a:ea typeface="Noto Sans JP Medium" panose="020B0200000000000000" pitchFamily="50" charset="-128"/>
                <a:cs typeface="+mn-cs"/>
              </a:rPr>
              <a:t> </a:t>
            </a:r>
            <a:r>
              <a:rPr kumimoji="1" lang="en-US" altLang="ja-JP" sz="6600" b="0" i="0" u="none" strike="noStrike" kern="1200" cap="none" spc="0" normalizeH="0" baseline="0" noProof="0">
                <a:ln>
                  <a:noFill/>
                </a:ln>
                <a:solidFill>
                  <a:srgbClr val="7093D2"/>
                </a:solidFill>
                <a:effectLst/>
                <a:uLnTx/>
                <a:uFillTx/>
                <a:latin typeface="Noto Sans JP Medium" panose="020B0200000000000000" pitchFamily="50" charset="-128"/>
                <a:ea typeface="Noto Sans JP Medium" panose="020B0200000000000000" pitchFamily="50" charset="-128"/>
                <a:cs typeface="+mn-cs"/>
              </a:rPr>
              <a:t>11</a:t>
            </a:r>
            <a:r>
              <a:rPr kumimoji="1" lang="ja-JP" altLang="en-US" sz="4000" b="0" i="0" u="none" strike="noStrike" kern="1200" cap="none" spc="0" normalizeH="0" baseline="0" noProof="0">
                <a:ln>
                  <a:noFill/>
                </a:ln>
                <a:solidFill>
                  <a:srgbClr val="7093D2"/>
                </a:solidFill>
                <a:effectLst/>
                <a:uLnTx/>
                <a:uFillTx/>
                <a:latin typeface="Noto Sans JP Medium" panose="020B0200000000000000" pitchFamily="50" charset="-128"/>
                <a:ea typeface="Noto Sans JP Medium" panose="020B0200000000000000" pitchFamily="50" charset="-128"/>
                <a:cs typeface="+mn-cs"/>
              </a:rPr>
              <a:t>種類</a:t>
            </a:r>
          </a:p>
        </p:txBody>
      </p:sp>
      <p:sp>
        <p:nvSpPr>
          <p:cNvPr id="4" name="テキスト ボックス 3">
            <a:extLst>
              <a:ext uri="{FF2B5EF4-FFF2-40B4-BE49-F238E27FC236}">
                <a16:creationId xmlns:a16="http://schemas.microsoft.com/office/drawing/2014/main" id="{7ACE8DFC-1B63-2390-F081-CC7F37798E5F}"/>
              </a:ext>
            </a:extLst>
          </p:cNvPr>
          <p:cNvSpPr txBox="1"/>
          <p:nvPr/>
        </p:nvSpPr>
        <p:spPr>
          <a:xfrm>
            <a:off x="335360" y="258483"/>
            <a:ext cx="364087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a:ln>
                  <a:noFill/>
                </a:ln>
                <a:solidFill>
                  <a:srgbClr val="4EBAB8"/>
                </a:solidFill>
                <a:effectLst/>
                <a:uLnTx/>
                <a:uFillTx/>
                <a:latin typeface="Noto Sans JP Medium" panose="020B0200000000000000" pitchFamily="50" charset="-128"/>
                <a:ea typeface="Noto Sans JP Medium" panose="020B0200000000000000" pitchFamily="50" charset="-128"/>
                <a:cs typeface="+mn-cs"/>
              </a:rPr>
              <a:t>製品の見直し</a:t>
            </a:r>
          </a:p>
        </p:txBody>
      </p:sp>
      <p:grpSp>
        <p:nvGrpSpPr>
          <p:cNvPr id="7" name="グループ化 6">
            <a:extLst>
              <a:ext uri="{FF2B5EF4-FFF2-40B4-BE49-F238E27FC236}">
                <a16:creationId xmlns:a16="http://schemas.microsoft.com/office/drawing/2014/main" id="{573C893E-1293-CB4F-A9A8-AC08709B2B66}"/>
              </a:ext>
            </a:extLst>
          </p:cNvPr>
          <p:cNvGrpSpPr/>
          <p:nvPr/>
        </p:nvGrpSpPr>
        <p:grpSpPr>
          <a:xfrm>
            <a:off x="4728067" y="2988244"/>
            <a:ext cx="1079901" cy="1116153"/>
            <a:chOff x="3791744" y="2988244"/>
            <a:chExt cx="1079901" cy="1116153"/>
          </a:xfrm>
        </p:grpSpPr>
        <p:sp>
          <p:nvSpPr>
            <p:cNvPr id="8" name="二等辺三角形 7">
              <a:extLst>
                <a:ext uri="{FF2B5EF4-FFF2-40B4-BE49-F238E27FC236}">
                  <a16:creationId xmlns:a16="http://schemas.microsoft.com/office/drawing/2014/main" id="{26953CE9-2C0F-B705-26E9-A30A0F4B140F}"/>
                </a:ext>
              </a:extLst>
            </p:cNvPr>
            <p:cNvSpPr/>
            <p:nvPr/>
          </p:nvSpPr>
          <p:spPr>
            <a:xfrm rot="5400000">
              <a:off x="3996457" y="3205950"/>
              <a:ext cx="1092894" cy="657482"/>
            </a:xfrm>
            <a:prstGeom prst="triangle">
              <a:avLst/>
            </a:prstGeom>
            <a:solidFill>
              <a:srgbClr val="4EBA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二等辺三角形 8">
              <a:extLst>
                <a:ext uri="{FF2B5EF4-FFF2-40B4-BE49-F238E27FC236}">
                  <a16:creationId xmlns:a16="http://schemas.microsoft.com/office/drawing/2014/main" id="{5EB258BD-014A-A4AC-6E11-ADFE60589908}"/>
                </a:ext>
              </a:extLst>
            </p:cNvPr>
            <p:cNvSpPr/>
            <p:nvPr/>
          </p:nvSpPr>
          <p:spPr>
            <a:xfrm rot="5400000">
              <a:off x="3574038" y="3229209"/>
              <a:ext cx="1092894" cy="657482"/>
            </a:xfrm>
            <a:prstGeom prst="triangl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pic>
        <p:nvPicPr>
          <p:cNvPr id="2" name="図 1">
            <a:extLst>
              <a:ext uri="{FF2B5EF4-FFF2-40B4-BE49-F238E27FC236}">
                <a16:creationId xmlns:a16="http://schemas.microsoft.com/office/drawing/2014/main" id="{0CA29E0E-4FFB-BE41-661A-ADB6EC3D46D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3155"/>
          <a:stretch/>
        </p:blipFill>
        <p:spPr>
          <a:xfrm>
            <a:off x="959549" y="2006563"/>
            <a:ext cx="2700149" cy="410385"/>
          </a:xfrm>
          <a:prstGeom prst="rect">
            <a:avLst/>
          </a:prstGeom>
        </p:spPr>
      </p:pic>
    </p:spTree>
    <p:extLst>
      <p:ext uri="{BB962C8B-B14F-4D97-AF65-F5344CB8AC3E}">
        <p14:creationId xmlns:p14="http://schemas.microsoft.com/office/powerpoint/2010/main" val="3895303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3CD6DA8D-6C89-4CBD-515D-5AD8F2347727}"/>
              </a:ext>
            </a:extLst>
          </p:cNvPr>
          <p:cNvSpPr txBox="1"/>
          <p:nvPr/>
        </p:nvSpPr>
        <p:spPr>
          <a:xfrm>
            <a:off x="119336" y="3003193"/>
            <a:ext cx="3991976" cy="13619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3600">
                <a:solidFill>
                  <a:srgbClr val="352F2D"/>
                </a:solidFill>
                <a:latin typeface="Noto Sans JP Light" panose="020B0200000000000000" pitchFamily="50" charset="-128"/>
                <a:ea typeface="Noto Sans JP Light" panose="020B0200000000000000" pitchFamily="50" charset="-128"/>
              </a:rPr>
              <a:t>つく</a:t>
            </a:r>
            <a:r>
              <a:rPr kumimoji="1" lang="ja-JP" altLang="en-US" sz="3600" b="0" i="0" u="none" strike="noStrike" kern="1200" cap="none" spc="0" normalizeH="0" baseline="0" noProof="0">
                <a:ln>
                  <a:noFill/>
                </a:ln>
                <a:solidFill>
                  <a:srgbClr val="352F2D"/>
                </a:solidFill>
                <a:effectLst/>
                <a:uLnTx/>
                <a:uFillTx/>
                <a:latin typeface="Noto Sans JP Light" panose="020B0200000000000000" pitchFamily="50" charset="-128"/>
                <a:ea typeface="Noto Sans JP Light" panose="020B0200000000000000" pitchFamily="50" charset="-128"/>
                <a:cs typeface="+mn-cs"/>
              </a:rPr>
              <a:t>りやすさ</a:t>
            </a:r>
            <a:endParaRPr kumimoji="1" lang="en-US" altLang="ja-JP" sz="3600" b="0" i="0" u="none" strike="noStrike" kern="1200" cap="none" spc="0" normalizeH="0" baseline="0" noProof="0">
              <a:ln>
                <a:noFill/>
              </a:ln>
              <a:solidFill>
                <a:srgbClr val="352F2D"/>
              </a:solidFill>
              <a:effectLst/>
              <a:uLnTx/>
              <a:uFillTx/>
              <a:latin typeface="Noto Sans JP Light" panose="020B0200000000000000" pitchFamily="50" charset="-128"/>
              <a:ea typeface="Noto Sans JP Light" panose="020B02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a:ln>
                  <a:noFill/>
                </a:ln>
                <a:solidFill>
                  <a:srgbClr val="352F2D"/>
                </a:solidFill>
                <a:effectLst/>
                <a:uLnTx/>
                <a:uFillTx/>
                <a:latin typeface="Noto Sans JP Light" panose="020B0200000000000000" pitchFamily="50" charset="-128"/>
                <a:ea typeface="Noto Sans JP Light" panose="020B0200000000000000" pitchFamily="50" charset="-128"/>
                <a:cs typeface="+mn-cs"/>
              </a:rPr>
              <a:t>特に考慮なし</a:t>
            </a:r>
            <a:endParaRPr kumimoji="1" lang="en-US" altLang="ja-JP" sz="3600" b="0" i="0" u="none" strike="noStrike" kern="1200" cap="none" spc="0" normalizeH="0" baseline="0" noProof="0">
              <a:ln>
                <a:noFill/>
              </a:ln>
              <a:solidFill>
                <a:srgbClr val="352F2D"/>
              </a:solidFill>
              <a:effectLst/>
              <a:uLnTx/>
              <a:uFillTx/>
              <a:latin typeface="Noto Sans JP Light" panose="020B0200000000000000" pitchFamily="50" charset="-128"/>
              <a:ea typeface="Noto Sans JP Light" panose="020B02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srgbClr val="352F2D"/>
              </a:solidFill>
              <a:effectLst/>
              <a:uLnTx/>
              <a:uFillTx/>
              <a:latin typeface="Noto Sans JP Light" panose="020B0200000000000000" pitchFamily="50" charset="-128"/>
              <a:ea typeface="Noto Sans JP Light" panose="020B0200000000000000" pitchFamily="50" charset="-128"/>
              <a:cs typeface="+mn-cs"/>
            </a:endParaRPr>
          </a:p>
        </p:txBody>
      </p:sp>
      <p:pic>
        <p:nvPicPr>
          <p:cNvPr id="5" name="図 4" descr="白いバックグラウンドの前にあるボトル&#10;&#10;自動的に生成された説明">
            <a:extLst>
              <a:ext uri="{FF2B5EF4-FFF2-40B4-BE49-F238E27FC236}">
                <a16:creationId xmlns:a16="http://schemas.microsoft.com/office/drawing/2014/main" id="{093191E5-0D0C-4AB6-6D36-26AD7CE867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442451">
            <a:off x="9335943" y="509058"/>
            <a:ext cx="2663054" cy="6729491"/>
          </a:xfrm>
          <a:prstGeom prst="rect">
            <a:avLst/>
          </a:prstGeom>
        </p:spPr>
      </p:pic>
      <p:sp>
        <p:nvSpPr>
          <p:cNvPr id="7" name="テキスト ボックス 6">
            <a:extLst>
              <a:ext uri="{FF2B5EF4-FFF2-40B4-BE49-F238E27FC236}">
                <a16:creationId xmlns:a16="http://schemas.microsoft.com/office/drawing/2014/main" id="{BA36844C-D5AD-A8FC-A728-616029220DD2}"/>
              </a:ext>
            </a:extLst>
          </p:cNvPr>
          <p:cNvSpPr txBox="1"/>
          <p:nvPr/>
        </p:nvSpPr>
        <p:spPr>
          <a:xfrm>
            <a:off x="335360" y="258483"/>
            <a:ext cx="364087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a:ln>
                  <a:noFill/>
                </a:ln>
                <a:solidFill>
                  <a:srgbClr val="4EBAB8"/>
                </a:solidFill>
                <a:effectLst/>
                <a:uLnTx/>
                <a:uFillTx/>
                <a:latin typeface="Noto Sans JP Medium" panose="020B0200000000000000" pitchFamily="50" charset="-128"/>
                <a:ea typeface="Noto Sans JP Medium" panose="020B0200000000000000" pitchFamily="50" charset="-128"/>
                <a:cs typeface="+mn-cs"/>
              </a:rPr>
              <a:t>製品の見直し</a:t>
            </a:r>
          </a:p>
        </p:txBody>
      </p:sp>
      <p:grpSp>
        <p:nvGrpSpPr>
          <p:cNvPr id="16" name="グループ化 15">
            <a:extLst>
              <a:ext uri="{FF2B5EF4-FFF2-40B4-BE49-F238E27FC236}">
                <a16:creationId xmlns:a16="http://schemas.microsoft.com/office/drawing/2014/main" id="{2A3621CA-54D5-3FF9-93B8-3D04A151A794}"/>
              </a:ext>
            </a:extLst>
          </p:cNvPr>
          <p:cNvGrpSpPr/>
          <p:nvPr/>
        </p:nvGrpSpPr>
        <p:grpSpPr>
          <a:xfrm>
            <a:off x="3863971" y="2988244"/>
            <a:ext cx="1079901" cy="1116153"/>
            <a:chOff x="3791744" y="2988244"/>
            <a:chExt cx="1079901" cy="1116153"/>
          </a:xfrm>
        </p:grpSpPr>
        <p:sp>
          <p:nvSpPr>
            <p:cNvPr id="14" name="二等辺三角形 13">
              <a:extLst>
                <a:ext uri="{FF2B5EF4-FFF2-40B4-BE49-F238E27FC236}">
                  <a16:creationId xmlns:a16="http://schemas.microsoft.com/office/drawing/2014/main" id="{3F724A01-7E51-DDDB-4CC0-24F4B90F2C74}"/>
                </a:ext>
              </a:extLst>
            </p:cNvPr>
            <p:cNvSpPr/>
            <p:nvPr/>
          </p:nvSpPr>
          <p:spPr>
            <a:xfrm rot="5400000">
              <a:off x="3996457" y="3205950"/>
              <a:ext cx="1092894" cy="657482"/>
            </a:xfrm>
            <a:prstGeom prst="triangle">
              <a:avLst/>
            </a:prstGeom>
            <a:solidFill>
              <a:srgbClr val="4EBA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二等辺三角形 14">
              <a:extLst>
                <a:ext uri="{FF2B5EF4-FFF2-40B4-BE49-F238E27FC236}">
                  <a16:creationId xmlns:a16="http://schemas.microsoft.com/office/drawing/2014/main" id="{43701E51-A5B8-0F9F-4952-D31615D51F9D}"/>
                </a:ext>
              </a:extLst>
            </p:cNvPr>
            <p:cNvSpPr/>
            <p:nvPr/>
          </p:nvSpPr>
          <p:spPr>
            <a:xfrm rot="5400000">
              <a:off x="3574038" y="3229209"/>
              <a:ext cx="1092894" cy="657482"/>
            </a:xfrm>
            <a:prstGeom prst="triangl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2" name="正方形/長方形 1">
            <a:extLst>
              <a:ext uri="{FF2B5EF4-FFF2-40B4-BE49-F238E27FC236}">
                <a16:creationId xmlns:a16="http://schemas.microsoft.com/office/drawing/2014/main" id="{046EDE3B-EAE4-3581-063A-AC7E7F0CC837}"/>
              </a:ext>
            </a:extLst>
          </p:cNvPr>
          <p:cNvSpPr/>
          <p:nvPr/>
        </p:nvSpPr>
        <p:spPr>
          <a:xfrm>
            <a:off x="4007270" y="2986277"/>
            <a:ext cx="6770190" cy="132343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0" b="0" i="1" u="none" strike="noStrike" kern="1200" cap="none" spc="0" normalizeH="0" baseline="0" noProof="0">
                <a:ln w="0"/>
                <a:solidFill>
                  <a:srgbClr val="7E8FD8"/>
                </a:solidFill>
                <a:effectLst>
                  <a:reflection blurRad="6350" stA="53000" endA="300" endPos="35500" dir="5400000" sy="-90000" algn="bl" rotWithShape="0"/>
                </a:effectLst>
                <a:uLnTx/>
                <a:uFillTx/>
                <a:latin typeface="Times New Roman" panose="02020603050405020304" pitchFamily="18" charset="0"/>
                <a:ea typeface="游ゴシック" panose="020B0400000000000000" pitchFamily="50" charset="-128"/>
                <a:cs typeface="Times New Roman" panose="02020603050405020304" pitchFamily="18" charset="0"/>
              </a:rPr>
              <a:t>“Goodbye”</a:t>
            </a:r>
            <a:endParaRPr kumimoji="1" lang="ja-JP" altLang="en-US" sz="8000" b="0" i="1" u="none" strike="noStrike" kern="1200" cap="none" spc="0" normalizeH="0" baseline="0" noProof="0">
              <a:ln w="0"/>
              <a:solidFill>
                <a:srgbClr val="7E8FD8"/>
              </a:solidFill>
              <a:effectLst>
                <a:reflection blurRad="6350" stA="53000" endA="300" endPos="35500" dir="5400000" sy="-90000" algn="bl" rotWithShape="0"/>
              </a:effectLst>
              <a:uLnTx/>
              <a:uFillTx/>
              <a:latin typeface="Times New Roman" panose="02020603050405020304" pitchFamily="18" charset="0"/>
              <a:ea typeface="游ゴシック" panose="020B0400000000000000" pitchFamily="50" charset="-128"/>
              <a:cs typeface="Times New Roman" panose="02020603050405020304" pitchFamily="18" charset="0"/>
            </a:endParaRPr>
          </a:p>
        </p:txBody>
      </p:sp>
      <p:pic>
        <p:nvPicPr>
          <p:cNvPr id="3" name="図 2">
            <a:extLst>
              <a:ext uri="{FF2B5EF4-FFF2-40B4-BE49-F238E27FC236}">
                <a16:creationId xmlns:a16="http://schemas.microsoft.com/office/drawing/2014/main" id="{8180DCB6-6516-F008-1D1C-3D48AB9D499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3155"/>
          <a:stretch/>
        </p:blipFill>
        <p:spPr>
          <a:xfrm>
            <a:off x="688511" y="2516943"/>
            <a:ext cx="2700149" cy="410385"/>
          </a:xfrm>
          <a:prstGeom prst="rect">
            <a:avLst/>
          </a:prstGeom>
        </p:spPr>
      </p:pic>
    </p:spTree>
    <p:extLst>
      <p:ext uri="{BB962C8B-B14F-4D97-AF65-F5344CB8AC3E}">
        <p14:creationId xmlns:p14="http://schemas.microsoft.com/office/powerpoint/2010/main" val="3578961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5E240242-EE55-2A24-3212-729070A099E2}"/>
              </a:ext>
            </a:extLst>
          </p:cNvPr>
          <p:cNvSpPr txBox="1"/>
          <p:nvPr/>
        </p:nvSpPr>
        <p:spPr>
          <a:xfrm>
            <a:off x="136190" y="2996952"/>
            <a:ext cx="4159610" cy="13619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a:ln>
                  <a:noFill/>
                </a:ln>
                <a:solidFill>
                  <a:prstClr val="black"/>
                </a:solidFill>
                <a:effectLst/>
                <a:uLnTx/>
                <a:uFillTx/>
                <a:latin typeface="Noto Sans JP Light" panose="020B0200000000000000" pitchFamily="50" charset="-128"/>
                <a:ea typeface="Noto Sans JP Light" panose="020B0200000000000000" pitchFamily="50" charset="-128"/>
                <a:cs typeface="+mn-cs"/>
              </a:rPr>
              <a:t>「映え」こだわり</a:t>
            </a:r>
            <a:endParaRPr kumimoji="1" lang="en-US" altLang="ja-JP" sz="3600" b="0" i="0" u="none" strike="noStrike" kern="1200" cap="none" spc="0" normalizeH="0" baseline="0" noProof="0">
              <a:ln>
                <a:noFill/>
              </a:ln>
              <a:solidFill>
                <a:prstClr val="black"/>
              </a:solidFill>
              <a:effectLst/>
              <a:uLnTx/>
              <a:uFillTx/>
              <a:latin typeface="Noto Sans JP Light" panose="020B0200000000000000" pitchFamily="50" charset="-128"/>
              <a:ea typeface="Noto Sans JP Light" panose="020B02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a:ln>
                  <a:noFill/>
                </a:ln>
                <a:solidFill>
                  <a:prstClr val="black"/>
                </a:solidFill>
                <a:effectLst/>
                <a:uLnTx/>
                <a:uFillTx/>
                <a:latin typeface="Noto Sans JP Light" panose="020B0200000000000000" pitchFamily="50" charset="-128"/>
                <a:ea typeface="Noto Sans JP Light" panose="020B0200000000000000" pitchFamily="50" charset="-128"/>
                <a:cs typeface="+mn-cs"/>
              </a:rPr>
              <a:t>なし</a:t>
            </a:r>
            <a:endParaRPr kumimoji="1" lang="en-US" altLang="ja-JP" sz="3600" b="0" i="0" u="none" strike="noStrike" kern="1200" cap="none" spc="0" normalizeH="0" baseline="0" noProof="0">
              <a:ln>
                <a:noFill/>
              </a:ln>
              <a:solidFill>
                <a:prstClr val="black"/>
              </a:solidFill>
              <a:effectLst/>
              <a:uLnTx/>
              <a:uFillTx/>
              <a:latin typeface="Noto Sans JP Light" panose="020B0200000000000000" pitchFamily="50" charset="-128"/>
              <a:ea typeface="Noto Sans JP Light" panose="020B02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prstClr val="black"/>
              </a:solidFill>
              <a:effectLst/>
              <a:uLnTx/>
              <a:uFillTx/>
              <a:latin typeface="Noto Sans JP Light" panose="020B0200000000000000" pitchFamily="50" charset="-128"/>
              <a:ea typeface="Noto Sans JP Light" panose="020B0200000000000000" pitchFamily="50" charset="-128"/>
              <a:cs typeface="+mn-cs"/>
            </a:endParaRPr>
          </a:p>
        </p:txBody>
      </p:sp>
      <p:sp>
        <p:nvSpPr>
          <p:cNvPr id="2" name="テキスト ボックス 1">
            <a:extLst>
              <a:ext uri="{FF2B5EF4-FFF2-40B4-BE49-F238E27FC236}">
                <a16:creationId xmlns:a16="http://schemas.microsoft.com/office/drawing/2014/main" id="{0439A248-3DAB-5BE9-8C60-AC2524E59FA4}"/>
              </a:ext>
            </a:extLst>
          </p:cNvPr>
          <p:cNvSpPr txBox="1"/>
          <p:nvPr/>
        </p:nvSpPr>
        <p:spPr>
          <a:xfrm>
            <a:off x="335360" y="258483"/>
            <a:ext cx="364087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a:ln>
                  <a:noFill/>
                </a:ln>
                <a:solidFill>
                  <a:srgbClr val="4EBAB8"/>
                </a:solidFill>
                <a:effectLst/>
                <a:uLnTx/>
                <a:uFillTx/>
                <a:latin typeface="Noto Sans JP Medium" panose="020B0200000000000000" pitchFamily="50" charset="-128"/>
                <a:ea typeface="Noto Sans JP Medium" panose="020B0200000000000000" pitchFamily="50" charset="-128"/>
                <a:cs typeface="+mn-cs"/>
              </a:rPr>
              <a:t>製品の見直し</a:t>
            </a:r>
          </a:p>
        </p:txBody>
      </p:sp>
      <p:grpSp>
        <p:nvGrpSpPr>
          <p:cNvPr id="3" name="グループ化 2">
            <a:extLst>
              <a:ext uri="{FF2B5EF4-FFF2-40B4-BE49-F238E27FC236}">
                <a16:creationId xmlns:a16="http://schemas.microsoft.com/office/drawing/2014/main" id="{C9DBB147-2EE5-4FF4-923B-5BB990794B0D}"/>
              </a:ext>
            </a:extLst>
          </p:cNvPr>
          <p:cNvGrpSpPr/>
          <p:nvPr/>
        </p:nvGrpSpPr>
        <p:grpSpPr>
          <a:xfrm>
            <a:off x="4439816" y="2988244"/>
            <a:ext cx="1079901" cy="1116153"/>
            <a:chOff x="3791744" y="2988244"/>
            <a:chExt cx="1079901" cy="1116153"/>
          </a:xfrm>
        </p:grpSpPr>
        <p:sp>
          <p:nvSpPr>
            <p:cNvPr id="4" name="二等辺三角形 3">
              <a:extLst>
                <a:ext uri="{FF2B5EF4-FFF2-40B4-BE49-F238E27FC236}">
                  <a16:creationId xmlns:a16="http://schemas.microsoft.com/office/drawing/2014/main" id="{C271235E-B459-CB16-8B43-D43D70705A92}"/>
                </a:ext>
              </a:extLst>
            </p:cNvPr>
            <p:cNvSpPr/>
            <p:nvPr/>
          </p:nvSpPr>
          <p:spPr>
            <a:xfrm rot="5400000">
              <a:off x="3996457" y="3205950"/>
              <a:ext cx="1092894" cy="657482"/>
            </a:xfrm>
            <a:prstGeom prst="triangle">
              <a:avLst/>
            </a:prstGeom>
            <a:solidFill>
              <a:srgbClr val="4EBA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二等辺三角形 4">
              <a:extLst>
                <a:ext uri="{FF2B5EF4-FFF2-40B4-BE49-F238E27FC236}">
                  <a16:creationId xmlns:a16="http://schemas.microsoft.com/office/drawing/2014/main" id="{64170F53-3AF5-5E72-8999-955AA9CCE980}"/>
                </a:ext>
              </a:extLst>
            </p:cNvPr>
            <p:cNvSpPr/>
            <p:nvPr/>
          </p:nvSpPr>
          <p:spPr>
            <a:xfrm rot="5400000">
              <a:off x="3574038" y="3229209"/>
              <a:ext cx="1092894" cy="657482"/>
            </a:xfrm>
            <a:prstGeom prst="triangl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pic>
        <p:nvPicPr>
          <p:cNvPr id="11" name="図 10" descr="カップ, 屋内, テーブル, コーヒー が含まれている画像&#10;&#10;自動的に生成された説明">
            <a:extLst>
              <a:ext uri="{FF2B5EF4-FFF2-40B4-BE49-F238E27FC236}">
                <a16:creationId xmlns:a16="http://schemas.microsoft.com/office/drawing/2014/main" id="{24ED6E6D-8BB1-A4EE-88E6-8B45DDB0ECD6}"/>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2000"/>
                    </a14:imgEffect>
                    <a14:imgEffect>
                      <a14:brightnessContrast bright="4000" contrast="3000"/>
                    </a14:imgEffect>
                  </a14:imgLayer>
                </a14:imgProps>
              </a:ext>
              <a:ext uri="{28A0092B-C50C-407E-A947-70E740481C1C}">
                <a14:useLocalDpi xmlns:a14="http://schemas.microsoft.com/office/drawing/2010/main"/>
              </a:ext>
            </a:extLst>
          </a:blip>
          <a:srcRect/>
          <a:stretch/>
        </p:blipFill>
        <p:spPr>
          <a:xfrm>
            <a:off x="5911463" y="476672"/>
            <a:ext cx="6233209" cy="5983012"/>
          </a:xfrm>
          <a:prstGeom prst="rect">
            <a:avLst/>
          </a:prstGeom>
        </p:spPr>
      </p:pic>
      <p:pic>
        <p:nvPicPr>
          <p:cNvPr id="6" name="図 5">
            <a:extLst>
              <a:ext uri="{FF2B5EF4-FFF2-40B4-BE49-F238E27FC236}">
                <a16:creationId xmlns:a16="http://schemas.microsoft.com/office/drawing/2014/main" id="{1700996D-C453-1A3D-7EB1-75FE4EA3DDE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3155"/>
          <a:stretch/>
        </p:blipFill>
        <p:spPr>
          <a:xfrm>
            <a:off x="970898" y="2490049"/>
            <a:ext cx="2700149" cy="410385"/>
          </a:xfrm>
          <a:prstGeom prst="rect">
            <a:avLst/>
          </a:prstGeom>
        </p:spPr>
      </p:pic>
    </p:spTree>
    <p:extLst>
      <p:ext uri="{BB962C8B-B14F-4D97-AF65-F5344CB8AC3E}">
        <p14:creationId xmlns:p14="http://schemas.microsoft.com/office/powerpoint/2010/main" val="3762470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5E240242-EE55-2A24-3212-729070A099E2}"/>
              </a:ext>
            </a:extLst>
          </p:cNvPr>
          <p:cNvSpPr txBox="1"/>
          <p:nvPr/>
        </p:nvSpPr>
        <p:spPr>
          <a:xfrm>
            <a:off x="86891" y="2876146"/>
            <a:ext cx="4123127"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a:ln>
                  <a:noFill/>
                </a:ln>
                <a:solidFill>
                  <a:prstClr val="black"/>
                </a:solidFill>
                <a:effectLst/>
                <a:uLnTx/>
                <a:uFillTx/>
                <a:latin typeface="Noto Sans JP Light" panose="020B0200000000000000" pitchFamily="50" charset="-128"/>
                <a:ea typeface="Noto Sans JP Light" panose="020B0200000000000000" pitchFamily="50" charset="-128"/>
                <a:cs typeface="+mn-cs"/>
              </a:rPr>
              <a:t>１回分のカロリー</a:t>
            </a:r>
            <a:endParaRPr kumimoji="1" lang="en-US" altLang="ja-JP" sz="3600" b="0" i="0" u="none" strike="noStrike" kern="1200" cap="none" spc="0" normalizeH="0" baseline="0" noProof="0">
              <a:ln>
                <a:noFill/>
              </a:ln>
              <a:solidFill>
                <a:prstClr val="black"/>
              </a:solidFill>
              <a:effectLst/>
              <a:uLnTx/>
              <a:uFillTx/>
              <a:latin typeface="Noto Sans JP Light" panose="020B0200000000000000" pitchFamily="50" charset="-128"/>
              <a:ea typeface="Noto Sans JP Light" panose="020B02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a:ln>
                  <a:noFill/>
                </a:ln>
                <a:solidFill>
                  <a:prstClr val="black"/>
                </a:solidFill>
                <a:effectLst/>
                <a:uLnTx/>
                <a:uFillTx/>
                <a:latin typeface="Noto Sans JP Light" panose="020B0200000000000000" pitchFamily="50" charset="-128"/>
                <a:ea typeface="Noto Sans JP Light" panose="020B0200000000000000" pitchFamily="50" charset="-128"/>
                <a:cs typeface="+mn-cs"/>
              </a:rPr>
              <a:t>約</a:t>
            </a:r>
            <a:r>
              <a:rPr kumimoji="1" lang="en-US" altLang="ja-JP" sz="5400" b="0" i="0" u="none" strike="noStrike" kern="1200" cap="none" spc="0" normalizeH="0" baseline="0" noProof="0">
                <a:ln>
                  <a:noFill/>
                </a:ln>
                <a:solidFill>
                  <a:prstClr val="black"/>
                </a:solidFill>
                <a:effectLst/>
                <a:uLnTx/>
                <a:uFillTx/>
                <a:latin typeface="Noto Sans JP Light" panose="020B0200000000000000" pitchFamily="50" charset="-128"/>
                <a:ea typeface="Noto Sans JP Light" panose="020B0200000000000000" pitchFamily="50" charset="-128"/>
                <a:cs typeface="+mn-cs"/>
              </a:rPr>
              <a:t>168</a:t>
            </a:r>
            <a:r>
              <a:rPr lang="en-US" altLang="ja-JP" sz="3600">
                <a:solidFill>
                  <a:prstClr val="black"/>
                </a:solidFill>
                <a:latin typeface="Noto Sans JP Light" panose="020B0200000000000000" pitchFamily="50" charset="-128"/>
                <a:ea typeface="Noto Sans JP Light" panose="020B0200000000000000" pitchFamily="50" charset="-128"/>
              </a:rPr>
              <a:t>k</a:t>
            </a:r>
            <a:r>
              <a:rPr kumimoji="1" lang="en-US" altLang="ja-JP" sz="3600" b="0" i="0" u="none" strike="noStrike" kern="1200" cap="none" spc="0" normalizeH="0" baseline="0" noProof="0" err="1">
                <a:ln>
                  <a:noFill/>
                </a:ln>
                <a:solidFill>
                  <a:prstClr val="black"/>
                </a:solidFill>
                <a:effectLst/>
                <a:uLnTx/>
                <a:uFillTx/>
                <a:latin typeface="Noto Sans JP Light" panose="020B0200000000000000" pitchFamily="50" charset="-128"/>
                <a:ea typeface="Noto Sans JP Light" panose="020B0200000000000000" pitchFamily="50" charset="-128"/>
                <a:cs typeface="+mn-cs"/>
              </a:rPr>
              <a:t>cal</a:t>
            </a:r>
            <a:endParaRPr kumimoji="1" lang="ja-JP" altLang="en-US" sz="1050" b="0" i="0" u="none" strike="noStrike" kern="1200" cap="none" spc="0" normalizeH="0" baseline="0" noProof="0">
              <a:ln>
                <a:noFill/>
              </a:ln>
              <a:solidFill>
                <a:prstClr val="black"/>
              </a:solidFill>
              <a:effectLst/>
              <a:highlight>
                <a:srgbClr val="00FF00"/>
              </a:highlight>
              <a:uLnTx/>
              <a:uFillTx/>
              <a:latin typeface="Noto Sans JP Light" panose="020B0200000000000000" pitchFamily="50" charset="-128"/>
              <a:ea typeface="Noto Sans JP Light" panose="020B0200000000000000" pitchFamily="50" charset="-128"/>
              <a:cs typeface="+mn-cs"/>
            </a:endParaRPr>
          </a:p>
        </p:txBody>
      </p:sp>
      <p:pic>
        <p:nvPicPr>
          <p:cNvPr id="18" name="図 17" descr="人, 屋内, 女性, テーブル が含まれている画像&#10;&#10;自動的に生成された説明">
            <a:extLst>
              <a:ext uri="{FF2B5EF4-FFF2-40B4-BE49-F238E27FC236}">
                <a16:creationId xmlns:a16="http://schemas.microsoft.com/office/drawing/2014/main" id="{4CAC5D5D-02F6-C69F-8586-59002F8053D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52224" y="0"/>
            <a:ext cx="6973479" cy="6891702"/>
          </a:xfrm>
          <a:prstGeom prst="rect">
            <a:avLst/>
          </a:prstGeom>
        </p:spPr>
      </p:pic>
      <p:sp>
        <p:nvSpPr>
          <p:cNvPr id="6" name="正方形/長方形 5">
            <a:extLst>
              <a:ext uri="{FF2B5EF4-FFF2-40B4-BE49-F238E27FC236}">
                <a16:creationId xmlns:a16="http://schemas.microsoft.com/office/drawing/2014/main" id="{DE1C1530-8145-14D5-9481-F3FBA725F8CC}"/>
              </a:ext>
            </a:extLst>
          </p:cNvPr>
          <p:cNvSpPr/>
          <p:nvPr/>
        </p:nvSpPr>
        <p:spPr>
          <a:xfrm>
            <a:off x="5252224" y="0"/>
            <a:ext cx="6965354" cy="6891702"/>
          </a:xfrm>
          <a:prstGeom prst="rect">
            <a:avLst/>
          </a:pr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F3CB7084-39CC-CABB-FBF3-D7B03B741E3E}"/>
              </a:ext>
            </a:extLst>
          </p:cNvPr>
          <p:cNvSpPr txBox="1"/>
          <p:nvPr/>
        </p:nvSpPr>
        <p:spPr>
          <a:xfrm>
            <a:off x="5812550" y="2518232"/>
            <a:ext cx="4844561" cy="52168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3300" b="0" i="0" u="none" strike="noStrike" kern="1200" cap="none" spc="0" normalizeH="0" baseline="0" noProof="0">
                <a:ln>
                  <a:noFill/>
                </a:ln>
                <a:solidFill>
                  <a:srgbClr val="EC83FD"/>
                </a:solidFill>
                <a:effectLst/>
                <a:uLnTx/>
                <a:uFillTx/>
                <a:latin typeface="Inter Medium" panose="02000503000000020004" pitchFamily="2" charset="0"/>
                <a:ea typeface="Inter Medium" panose="02000503000000020004" pitchFamily="2" charset="0"/>
                <a:cs typeface="Segoe UI Semibold" panose="020B0702040204020203" pitchFamily="34" charset="0"/>
              </a:rPr>
              <a:t>8</a:t>
            </a:r>
            <a:endParaRPr kumimoji="1" lang="ja-JP" altLang="en-US" sz="33300" b="0" i="0" u="none" strike="noStrike" kern="1200" cap="none" spc="0" normalizeH="0" baseline="0" noProof="0">
              <a:ln>
                <a:noFill/>
              </a:ln>
              <a:solidFill>
                <a:srgbClr val="EC83FD"/>
              </a:solidFill>
              <a:effectLst/>
              <a:uLnTx/>
              <a:uFillTx/>
              <a:latin typeface="Inter Medium" panose="02000503000000020004" pitchFamily="2" charset="0"/>
              <a:ea typeface="游ゴシック" panose="020B0400000000000000" pitchFamily="50" charset="-128"/>
              <a:cs typeface="Segoe UI Semibold" panose="020B0702040204020203" pitchFamily="34" charset="0"/>
            </a:endParaRPr>
          </a:p>
        </p:txBody>
      </p:sp>
      <p:sp>
        <p:nvSpPr>
          <p:cNvPr id="4" name="テキスト ボックス 3">
            <a:extLst>
              <a:ext uri="{FF2B5EF4-FFF2-40B4-BE49-F238E27FC236}">
                <a16:creationId xmlns:a16="http://schemas.microsoft.com/office/drawing/2014/main" id="{160265FB-2ECF-FBA8-5D94-7F89AB0A0972}"/>
              </a:ext>
            </a:extLst>
          </p:cNvPr>
          <p:cNvSpPr txBox="1"/>
          <p:nvPr/>
        </p:nvSpPr>
        <p:spPr>
          <a:xfrm>
            <a:off x="7965060" y="2513814"/>
            <a:ext cx="2814074" cy="52168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3300" b="0" i="0" u="none" strike="noStrike" kern="1200" cap="none" spc="0" normalizeH="0" baseline="0" noProof="0">
                <a:ln>
                  <a:noFill/>
                </a:ln>
                <a:solidFill>
                  <a:srgbClr val="EC83FD"/>
                </a:solidFill>
                <a:effectLst/>
                <a:uLnTx/>
                <a:uFillTx/>
                <a:latin typeface="Inter Medium" panose="02000503000000020004" pitchFamily="2" charset="0"/>
                <a:ea typeface="Inter Medium" panose="02000503000000020004" pitchFamily="2" charset="0"/>
                <a:cs typeface="Segoe UI Semibold" panose="020B0702040204020203" pitchFamily="34" charset="0"/>
              </a:rPr>
              <a:t>2</a:t>
            </a:r>
            <a:endParaRPr kumimoji="1" lang="ja-JP" altLang="en-US" sz="33300" b="0" i="0" u="none" strike="noStrike" kern="1200" cap="none" spc="0" normalizeH="0" baseline="0" noProof="0">
              <a:ln>
                <a:noFill/>
              </a:ln>
              <a:solidFill>
                <a:srgbClr val="EC83FD"/>
              </a:solidFill>
              <a:effectLst/>
              <a:uLnTx/>
              <a:uFillTx/>
              <a:latin typeface="Inter Medium" panose="02000503000000020004" pitchFamily="2" charset="0"/>
              <a:ea typeface="游ゴシック" panose="020B0400000000000000" pitchFamily="50" charset="-128"/>
              <a:cs typeface="Segoe UI Semibold" panose="020B0702040204020203" pitchFamily="34" charset="0"/>
            </a:endParaRPr>
          </a:p>
        </p:txBody>
      </p:sp>
      <p:sp>
        <p:nvSpPr>
          <p:cNvPr id="5" name="テキスト ボックス 4">
            <a:extLst>
              <a:ext uri="{FF2B5EF4-FFF2-40B4-BE49-F238E27FC236}">
                <a16:creationId xmlns:a16="http://schemas.microsoft.com/office/drawing/2014/main" id="{1A597A62-452B-5165-ECAF-BC3654940263}"/>
              </a:ext>
            </a:extLst>
          </p:cNvPr>
          <p:cNvSpPr txBox="1"/>
          <p:nvPr/>
        </p:nvSpPr>
        <p:spPr>
          <a:xfrm>
            <a:off x="10258770" y="5691373"/>
            <a:ext cx="1965451" cy="12003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7200" b="0" i="0" u="none" strike="noStrike" kern="1200" cap="none" spc="-150" normalizeH="0" baseline="0" noProof="0">
                <a:ln>
                  <a:noFill/>
                </a:ln>
                <a:solidFill>
                  <a:srgbClr val="EC83FD"/>
                </a:solidFill>
                <a:effectLst/>
                <a:uLnTx/>
                <a:uFillTx/>
                <a:latin typeface="Inter" panose="02000503000000020004" pitchFamily="2" charset="0"/>
                <a:ea typeface="Inter" panose="02000503000000020004" pitchFamily="2" charset="0"/>
                <a:cs typeface="+mn-cs"/>
              </a:rPr>
              <a:t>kcal</a:t>
            </a:r>
            <a:endParaRPr kumimoji="1" lang="ja-JP" altLang="en-US" sz="7200" b="0" i="0" u="none" strike="noStrike" kern="1200" cap="none" spc="-150" normalizeH="0" baseline="0" noProof="0">
              <a:ln>
                <a:noFill/>
              </a:ln>
              <a:solidFill>
                <a:srgbClr val="EC83FD"/>
              </a:solidFill>
              <a:effectLst/>
              <a:uLnTx/>
              <a:uFillTx/>
              <a:latin typeface="Inter" panose="02000503000000020004" pitchFamily="2" charset="0"/>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31F291BF-6EAC-2E9F-5E0B-59FD2F3BB7FC}"/>
              </a:ext>
            </a:extLst>
          </p:cNvPr>
          <p:cNvSpPr txBox="1"/>
          <p:nvPr/>
        </p:nvSpPr>
        <p:spPr>
          <a:xfrm>
            <a:off x="335360" y="258483"/>
            <a:ext cx="364087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a:ln>
                  <a:noFill/>
                </a:ln>
                <a:solidFill>
                  <a:srgbClr val="4EBAB8"/>
                </a:solidFill>
                <a:effectLst/>
                <a:uLnTx/>
                <a:uFillTx/>
                <a:latin typeface="Noto Sans JP Medium" panose="020B0200000000000000" pitchFamily="50" charset="-128"/>
                <a:ea typeface="Noto Sans JP Medium" panose="020B0200000000000000" pitchFamily="50" charset="-128"/>
                <a:cs typeface="+mn-cs"/>
              </a:rPr>
              <a:t>製品の見直し</a:t>
            </a:r>
          </a:p>
        </p:txBody>
      </p:sp>
      <p:grpSp>
        <p:nvGrpSpPr>
          <p:cNvPr id="8" name="グループ化 7">
            <a:extLst>
              <a:ext uri="{FF2B5EF4-FFF2-40B4-BE49-F238E27FC236}">
                <a16:creationId xmlns:a16="http://schemas.microsoft.com/office/drawing/2014/main" id="{1538A0AB-2D6A-6083-AA21-86FC9298B4F1}"/>
              </a:ext>
            </a:extLst>
          </p:cNvPr>
          <p:cNvGrpSpPr/>
          <p:nvPr/>
        </p:nvGrpSpPr>
        <p:grpSpPr>
          <a:xfrm>
            <a:off x="4352169" y="3056733"/>
            <a:ext cx="1079901" cy="1116153"/>
            <a:chOff x="3791744" y="2988244"/>
            <a:chExt cx="1079901" cy="1116153"/>
          </a:xfrm>
        </p:grpSpPr>
        <p:sp>
          <p:nvSpPr>
            <p:cNvPr id="9" name="二等辺三角形 8">
              <a:extLst>
                <a:ext uri="{FF2B5EF4-FFF2-40B4-BE49-F238E27FC236}">
                  <a16:creationId xmlns:a16="http://schemas.microsoft.com/office/drawing/2014/main" id="{408392C9-889D-C379-665F-683706CF3EB6}"/>
                </a:ext>
              </a:extLst>
            </p:cNvPr>
            <p:cNvSpPr/>
            <p:nvPr/>
          </p:nvSpPr>
          <p:spPr>
            <a:xfrm rot="5400000">
              <a:off x="3996457" y="3205950"/>
              <a:ext cx="1092894" cy="657482"/>
            </a:xfrm>
            <a:prstGeom prst="triangle">
              <a:avLst/>
            </a:prstGeom>
            <a:solidFill>
              <a:srgbClr val="4EBA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二等辺三角形 9">
              <a:extLst>
                <a:ext uri="{FF2B5EF4-FFF2-40B4-BE49-F238E27FC236}">
                  <a16:creationId xmlns:a16="http://schemas.microsoft.com/office/drawing/2014/main" id="{3C1EA5A4-3A86-67BE-3FEA-32DC25A9AFA3}"/>
                </a:ext>
              </a:extLst>
            </p:cNvPr>
            <p:cNvSpPr/>
            <p:nvPr/>
          </p:nvSpPr>
          <p:spPr>
            <a:xfrm rot="5400000">
              <a:off x="3574038" y="3229209"/>
              <a:ext cx="1092894" cy="657482"/>
            </a:xfrm>
            <a:prstGeom prst="triangl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11" name="テキスト ボックス 10">
            <a:extLst>
              <a:ext uri="{FF2B5EF4-FFF2-40B4-BE49-F238E27FC236}">
                <a16:creationId xmlns:a16="http://schemas.microsoft.com/office/drawing/2014/main" id="{FD59A6A0-2A17-6F4C-79F8-1415FA07A73D}"/>
              </a:ext>
            </a:extLst>
          </p:cNvPr>
          <p:cNvSpPr txBox="1"/>
          <p:nvPr/>
        </p:nvSpPr>
        <p:spPr>
          <a:xfrm>
            <a:off x="4191829" y="5783705"/>
            <a:ext cx="1965451" cy="10156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6000" b="0" i="0" u="none" strike="noStrike" kern="1200" cap="none" spc="-150" normalizeH="0" baseline="0" noProof="0">
                <a:ln>
                  <a:noFill/>
                </a:ln>
                <a:solidFill>
                  <a:srgbClr val="EC83FD"/>
                </a:solidFill>
                <a:effectLst/>
                <a:uLnTx/>
                <a:uFillTx/>
                <a:latin typeface="Noto Sans JP "/>
                <a:ea typeface="Noto Sans JP Medium" panose="020B0600000000000000" pitchFamily="34" charset="-128"/>
                <a:cs typeface="Noto Sans" panose="020B0502040504020204" pitchFamily="34" charset="0"/>
              </a:rPr>
              <a:t>約</a:t>
            </a:r>
          </a:p>
        </p:txBody>
      </p:sp>
      <p:pic>
        <p:nvPicPr>
          <p:cNvPr id="2" name="図 1">
            <a:extLst>
              <a:ext uri="{FF2B5EF4-FFF2-40B4-BE49-F238E27FC236}">
                <a16:creationId xmlns:a16="http://schemas.microsoft.com/office/drawing/2014/main" id="{E898A065-D2CD-77CA-CCE9-76AD38D03D4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3155"/>
          <a:stretch/>
        </p:blipFill>
        <p:spPr>
          <a:xfrm>
            <a:off x="728852" y="2342132"/>
            <a:ext cx="2700149" cy="410385"/>
          </a:xfrm>
          <a:prstGeom prst="rect">
            <a:avLst/>
          </a:prstGeom>
        </p:spPr>
      </p:pic>
    </p:spTree>
    <p:extLst>
      <p:ext uri="{BB962C8B-B14F-4D97-AF65-F5344CB8AC3E}">
        <p14:creationId xmlns:p14="http://schemas.microsoft.com/office/powerpoint/2010/main" val="36602939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5E240242-EE55-2A24-3212-729070A099E2}"/>
              </a:ext>
            </a:extLst>
          </p:cNvPr>
          <p:cNvSpPr txBox="1"/>
          <p:nvPr/>
        </p:nvSpPr>
        <p:spPr>
          <a:xfrm>
            <a:off x="231817" y="2996952"/>
            <a:ext cx="3744416" cy="13619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a:ln>
                  <a:noFill/>
                </a:ln>
                <a:solidFill>
                  <a:prstClr val="black"/>
                </a:solidFill>
                <a:effectLst/>
                <a:uLnTx/>
                <a:uFillTx/>
                <a:latin typeface="Noto Sans JP Light" panose="020B0200000000000000" pitchFamily="50" charset="-128"/>
                <a:ea typeface="Noto Sans JP Light" panose="020B0200000000000000" pitchFamily="50" charset="-128"/>
                <a:cs typeface="+mn-cs"/>
              </a:rPr>
              <a:t>箱に製品説明</a:t>
            </a:r>
            <a:endParaRPr kumimoji="1" lang="en-US" altLang="ja-JP" sz="3600" b="0" i="0" u="none" strike="noStrike" kern="1200" cap="none" spc="0" normalizeH="0" baseline="0" noProof="0">
              <a:ln>
                <a:noFill/>
              </a:ln>
              <a:solidFill>
                <a:prstClr val="black"/>
              </a:solidFill>
              <a:effectLst/>
              <a:uLnTx/>
              <a:uFillTx/>
              <a:latin typeface="Noto Sans JP Light" panose="020B0200000000000000" pitchFamily="50" charset="-128"/>
              <a:ea typeface="Noto Sans JP Light" panose="020B02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a:ln>
                  <a:noFill/>
                </a:ln>
                <a:solidFill>
                  <a:prstClr val="black"/>
                </a:solidFill>
                <a:effectLst/>
                <a:uLnTx/>
                <a:uFillTx/>
                <a:latin typeface="Noto Sans JP Light" panose="020B0200000000000000" pitchFamily="50" charset="-128"/>
                <a:ea typeface="Noto Sans JP Light" panose="020B0200000000000000" pitchFamily="50" charset="-128"/>
                <a:cs typeface="+mn-cs"/>
              </a:rPr>
              <a:t>なし</a:t>
            </a:r>
            <a:endParaRPr kumimoji="1" lang="en-US" altLang="ja-JP" sz="3600" b="0" i="0" u="none" strike="noStrike" kern="1200" cap="none" spc="0" normalizeH="0" baseline="0" noProof="0">
              <a:ln>
                <a:noFill/>
              </a:ln>
              <a:solidFill>
                <a:prstClr val="black"/>
              </a:solidFill>
              <a:effectLst/>
              <a:uLnTx/>
              <a:uFillTx/>
              <a:latin typeface="Noto Sans JP Light" panose="020B0200000000000000" pitchFamily="50" charset="-128"/>
              <a:ea typeface="Noto Sans JP Light" panose="020B02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prstClr val="black"/>
              </a:solidFill>
              <a:effectLst/>
              <a:uLnTx/>
              <a:uFillTx/>
              <a:latin typeface="Noto Sans JP Light" panose="020B0200000000000000" pitchFamily="50" charset="-128"/>
              <a:ea typeface="Noto Sans JP Light" panose="020B0200000000000000" pitchFamily="50" charset="-128"/>
              <a:cs typeface="+mn-cs"/>
            </a:endParaRPr>
          </a:p>
        </p:txBody>
      </p:sp>
      <p:sp>
        <p:nvSpPr>
          <p:cNvPr id="4" name="テキスト ボックス 3">
            <a:extLst>
              <a:ext uri="{FF2B5EF4-FFF2-40B4-BE49-F238E27FC236}">
                <a16:creationId xmlns:a16="http://schemas.microsoft.com/office/drawing/2014/main" id="{6FD33CFF-F4D0-71C6-B3DE-E7C17521455A}"/>
              </a:ext>
            </a:extLst>
          </p:cNvPr>
          <p:cNvSpPr txBox="1"/>
          <p:nvPr/>
        </p:nvSpPr>
        <p:spPr>
          <a:xfrm>
            <a:off x="335360" y="258483"/>
            <a:ext cx="364087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a:ln>
                  <a:noFill/>
                </a:ln>
                <a:solidFill>
                  <a:srgbClr val="4EBAB8"/>
                </a:solidFill>
                <a:effectLst/>
                <a:uLnTx/>
                <a:uFillTx/>
                <a:latin typeface="Noto Sans JP Medium" panose="020B0200000000000000" pitchFamily="50" charset="-128"/>
                <a:ea typeface="Noto Sans JP Medium" panose="020B0200000000000000" pitchFamily="50" charset="-128"/>
                <a:cs typeface="+mn-cs"/>
              </a:rPr>
              <a:t>製品の見直し</a:t>
            </a:r>
          </a:p>
        </p:txBody>
      </p:sp>
      <p:grpSp>
        <p:nvGrpSpPr>
          <p:cNvPr id="5" name="グループ化 4">
            <a:extLst>
              <a:ext uri="{FF2B5EF4-FFF2-40B4-BE49-F238E27FC236}">
                <a16:creationId xmlns:a16="http://schemas.microsoft.com/office/drawing/2014/main" id="{4EE8166C-E58F-26B4-D58A-D82A296B7D75}"/>
              </a:ext>
            </a:extLst>
          </p:cNvPr>
          <p:cNvGrpSpPr/>
          <p:nvPr/>
        </p:nvGrpSpPr>
        <p:grpSpPr>
          <a:xfrm>
            <a:off x="4132978" y="2988244"/>
            <a:ext cx="1079901" cy="1116153"/>
            <a:chOff x="3791744" y="2988244"/>
            <a:chExt cx="1079901" cy="1116153"/>
          </a:xfrm>
        </p:grpSpPr>
        <p:sp>
          <p:nvSpPr>
            <p:cNvPr id="6" name="二等辺三角形 5">
              <a:extLst>
                <a:ext uri="{FF2B5EF4-FFF2-40B4-BE49-F238E27FC236}">
                  <a16:creationId xmlns:a16="http://schemas.microsoft.com/office/drawing/2014/main" id="{B2ADE20E-92BC-D54F-35E0-E7798E0931A0}"/>
                </a:ext>
              </a:extLst>
            </p:cNvPr>
            <p:cNvSpPr/>
            <p:nvPr/>
          </p:nvSpPr>
          <p:spPr>
            <a:xfrm rot="5400000">
              <a:off x="3996457" y="3205950"/>
              <a:ext cx="1092894" cy="657482"/>
            </a:xfrm>
            <a:prstGeom prst="triangle">
              <a:avLst/>
            </a:prstGeom>
            <a:solidFill>
              <a:srgbClr val="4EBA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二等辺三角形 6">
              <a:extLst>
                <a:ext uri="{FF2B5EF4-FFF2-40B4-BE49-F238E27FC236}">
                  <a16:creationId xmlns:a16="http://schemas.microsoft.com/office/drawing/2014/main" id="{B41E7877-48EF-7DB1-5E34-68546ADA04A5}"/>
                </a:ext>
              </a:extLst>
            </p:cNvPr>
            <p:cNvSpPr/>
            <p:nvPr/>
          </p:nvSpPr>
          <p:spPr>
            <a:xfrm rot="5400000">
              <a:off x="3574038" y="3229209"/>
              <a:ext cx="1092894" cy="657482"/>
            </a:xfrm>
            <a:prstGeom prst="triangl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pic>
        <p:nvPicPr>
          <p:cNvPr id="3" name="図 2" descr="テキスト&#10;&#10;自動的に生成された説明">
            <a:extLst>
              <a:ext uri="{FF2B5EF4-FFF2-40B4-BE49-F238E27FC236}">
                <a16:creationId xmlns:a16="http://schemas.microsoft.com/office/drawing/2014/main" id="{EB3E498F-003B-A594-726E-0C28FD50690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84032" y="161356"/>
            <a:ext cx="5288743" cy="6535287"/>
          </a:xfrm>
          <a:prstGeom prst="rect">
            <a:avLst/>
          </a:prstGeom>
        </p:spPr>
      </p:pic>
      <p:pic>
        <p:nvPicPr>
          <p:cNvPr id="2" name="図 1">
            <a:extLst>
              <a:ext uri="{FF2B5EF4-FFF2-40B4-BE49-F238E27FC236}">
                <a16:creationId xmlns:a16="http://schemas.microsoft.com/office/drawing/2014/main" id="{FDA74B96-E490-27C5-FCBE-EA681478E6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3155"/>
          <a:stretch/>
        </p:blipFill>
        <p:spPr>
          <a:xfrm>
            <a:off x="742299" y="2490049"/>
            <a:ext cx="2700149" cy="410385"/>
          </a:xfrm>
          <a:prstGeom prst="rect">
            <a:avLst/>
          </a:prstGeom>
        </p:spPr>
      </p:pic>
    </p:spTree>
    <p:extLst>
      <p:ext uri="{BB962C8B-B14F-4D97-AF65-F5344CB8AC3E}">
        <p14:creationId xmlns:p14="http://schemas.microsoft.com/office/powerpoint/2010/main" val="644140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7A672-6B60-18E2-714C-CF9336EE10EC}"/>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80743DD7-58A4-410C-F459-4E77E6D9E2E4}"/>
              </a:ext>
            </a:extLst>
          </p:cNvPr>
          <p:cNvSpPr/>
          <p:nvPr/>
        </p:nvSpPr>
        <p:spPr>
          <a:xfrm>
            <a:off x="4462803" y="-9068"/>
            <a:ext cx="7776864" cy="6858000"/>
          </a:xfrm>
          <a:prstGeom prst="rect">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descr="文字の書かれた紙&#10;&#10;自動的に生成された説明">
            <a:extLst>
              <a:ext uri="{FF2B5EF4-FFF2-40B4-BE49-F238E27FC236}">
                <a16:creationId xmlns:a16="http://schemas.microsoft.com/office/drawing/2014/main" id="{A77813E6-2680-8C97-DD18-6C543D63C2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5360" y="2121244"/>
            <a:ext cx="4162082" cy="2615510"/>
          </a:xfrm>
          <a:prstGeom prst="rect">
            <a:avLst/>
          </a:prstGeom>
        </p:spPr>
      </p:pic>
      <p:sp>
        <p:nvSpPr>
          <p:cNvPr id="6" name="Experience">
            <a:extLst>
              <a:ext uri="{FF2B5EF4-FFF2-40B4-BE49-F238E27FC236}">
                <a16:creationId xmlns:a16="http://schemas.microsoft.com/office/drawing/2014/main" id="{A4F58E31-F59D-1C2A-607E-DAEA940C3888}"/>
              </a:ext>
            </a:extLst>
          </p:cNvPr>
          <p:cNvSpPr txBox="1"/>
          <p:nvPr/>
        </p:nvSpPr>
        <p:spPr>
          <a:xfrm>
            <a:off x="5087888" y="2156857"/>
            <a:ext cx="6336704" cy="25442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defRPr sz="9000">
                <a:solidFill>
                  <a:srgbClr val="FFFFFF"/>
                </a:solidFill>
                <a:latin typeface="SangBleu Kingdom Light"/>
                <a:ea typeface="SangBleu Kingdom Light"/>
                <a:cs typeface="SangBleu Kingdom Light"/>
                <a:sym typeface="SangBleu Kingdom Light"/>
              </a:defRPr>
            </a:lvl1pPr>
          </a:lstStyle>
          <a:p>
            <a:pPr algn="ctr"/>
            <a:r>
              <a:rPr lang="ja-JP" altLang="en-US" sz="5400">
                <a:solidFill>
                  <a:schemeClr val="bg1"/>
                </a:solidFill>
                <a:latin typeface="Noto Sans JP Medium" panose="020B0600000000000000" pitchFamily="34" charset="-128"/>
                <a:ea typeface="Noto Sans JP Medium" panose="020B0600000000000000" pitchFamily="34" charset="-128"/>
              </a:rPr>
              <a:t>製品開発の背景</a:t>
            </a:r>
            <a:endParaRPr lang="en-US" altLang="ja-JP" sz="5400">
              <a:solidFill>
                <a:schemeClr val="bg1"/>
              </a:solidFill>
              <a:latin typeface="Noto Sans JP Medium" panose="020B0600000000000000" pitchFamily="34" charset="-128"/>
              <a:ea typeface="Noto Sans JP Medium" panose="020B0600000000000000" pitchFamily="34" charset="-128"/>
            </a:endParaRPr>
          </a:p>
          <a:p>
            <a:pPr algn="ctr"/>
            <a:endParaRPr lang="en-US" altLang="ja-JP" sz="5400">
              <a:solidFill>
                <a:schemeClr val="bg1"/>
              </a:solidFill>
              <a:latin typeface="Noto Sans JP Medium" panose="020B0600000000000000" pitchFamily="34" charset="-128"/>
              <a:ea typeface="Noto Sans JP Medium" panose="020B0600000000000000" pitchFamily="34" charset="-128"/>
            </a:endParaRPr>
          </a:p>
          <a:p>
            <a:pPr algn="ctr"/>
            <a:r>
              <a:rPr kumimoji="1" lang="ja-JP" altLang="en-US" sz="5400">
                <a:solidFill>
                  <a:schemeClr val="bg1"/>
                </a:solidFill>
                <a:latin typeface="Noto Sans JP Medium" panose="020B0600000000000000" pitchFamily="34" charset="-128"/>
                <a:ea typeface="Noto Sans JP Medium" panose="020B0600000000000000" pitchFamily="34" charset="-128"/>
              </a:rPr>
              <a:t>シリーズ概要</a:t>
            </a:r>
          </a:p>
        </p:txBody>
      </p:sp>
    </p:spTree>
    <p:extLst>
      <p:ext uri="{BB962C8B-B14F-4D97-AF65-F5344CB8AC3E}">
        <p14:creationId xmlns:p14="http://schemas.microsoft.com/office/powerpoint/2010/main" val="54886913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7A672-6B60-18E2-714C-CF9336EE10EC}"/>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D31291E8-3727-48E0-D781-7487B272DBDD}"/>
              </a:ext>
            </a:extLst>
          </p:cNvPr>
          <p:cNvSpPr/>
          <p:nvPr/>
        </p:nvSpPr>
        <p:spPr>
          <a:xfrm>
            <a:off x="4497442" y="0"/>
            <a:ext cx="7776864" cy="6858000"/>
          </a:xfrm>
          <a:prstGeom prst="rect">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Experience">
            <a:extLst>
              <a:ext uri="{FF2B5EF4-FFF2-40B4-BE49-F238E27FC236}">
                <a16:creationId xmlns:a16="http://schemas.microsoft.com/office/drawing/2014/main" id="{09530D18-D066-9859-A6CF-169722C14C50}"/>
              </a:ext>
            </a:extLst>
          </p:cNvPr>
          <p:cNvSpPr txBox="1"/>
          <p:nvPr/>
        </p:nvSpPr>
        <p:spPr>
          <a:xfrm>
            <a:off x="5217522" y="2987853"/>
            <a:ext cx="6336704" cy="8822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defRPr sz="9000">
                <a:solidFill>
                  <a:srgbClr val="FFFFFF"/>
                </a:solidFill>
                <a:latin typeface="SangBleu Kingdom Light"/>
                <a:ea typeface="SangBleu Kingdom Light"/>
                <a:cs typeface="SangBleu Kingdom Light"/>
                <a:sym typeface="SangBleu Kingdom Light"/>
              </a:defRPr>
            </a:lvl1pPr>
          </a:lstStyle>
          <a:p>
            <a:pPr algn="ctr"/>
            <a:r>
              <a:rPr lang="ja-JP" altLang="en-US" sz="5400">
                <a:solidFill>
                  <a:schemeClr val="bg1"/>
                </a:solidFill>
                <a:latin typeface="Noto Sans JP Medium" panose="020B0600000000000000" pitchFamily="34" charset="-128"/>
                <a:ea typeface="Noto Sans JP Medium" panose="020B0600000000000000" pitchFamily="34" charset="-128"/>
              </a:rPr>
              <a:t>製品説明</a:t>
            </a:r>
            <a:endParaRPr kumimoji="1" lang="ja-JP" altLang="en-US" sz="5400">
              <a:solidFill>
                <a:schemeClr val="bg1"/>
              </a:solidFill>
              <a:latin typeface="Noto Sans JP Medium" panose="020B0600000000000000" pitchFamily="34" charset="-128"/>
              <a:ea typeface="Noto Sans JP Medium" panose="020B0600000000000000" pitchFamily="34" charset="-128"/>
            </a:endParaRPr>
          </a:p>
        </p:txBody>
      </p:sp>
      <p:pic>
        <p:nvPicPr>
          <p:cNvPr id="4" name="図 3" descr="文字の書かれた紙&#10;&#10;自動的に生成された説明">
            <a:extLst>
              <a:ext uri="{FF2B5EF4-FFF2-40B4-BE49-F238E27FC236}">
                <a16:creationId xmlns:a16="http://schemas.microsoft.com/office/drawing/2014/main" id="{CC8B5648-0E4F-6982-566D-212336120E9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5360" y="2121244"/>
            <a:ext cx="4162082" cy="2615510"/>
          </a:xfrm>
          <a:prstGeom prst="rect">
            <a:avLst/>
          </a:prstGeom>
        </p:spPr>
      </p:pic>
    </p:spTree>
    <p:extLst>
      <p:ext uri="{BB962C8B-B14F-4D97-AF65-F5344CB8AC3E}">
        <p14:creationId xmlns:p14="http://schemas.microsoft.com/office/powerpoint/2010/main" val="137718423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96C1ED7-B578-E111-C4FB-388C05E2DC7C}"/>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a:ln>
                  <a:noFill/>
                </a:ln>
                <a:solidFill>
                  <a:srgbClr val="352F2D"/>
                </a:solidFill>
                <a:effectLst/>
                <a:uLnTx/>
                <a:uFillTx/>
                <a:latin typeface="Calibri" panose="020F0502020204030204"/>
                <a:ea typeface="游ゴシック" panose="020B0400000000000000" pitchFamily="50" charset="-128"/>
                <a:cs typeface="+mn-cs"/>
              </a:rPr>
              <a:t>v</a:t>
            </a:r>
            <a:endParaRPr kumimoji="1" lang="ja-JP" altLang="en-US" sz="1800" b="0" i="0" u="none" strike="noStrike" kern="1200" cap="none" spc="0" normalizeH="0" baseline="0" noProof="0">
              <a:ln>
                <a:noFill/>
              </a:ln>
              <a:solidFill>
                <a:srgbClr val="352F2D"/>
              </a:solidFill>
              <a:effectLst/>
              <a:uLnTx/>
              <a:uFillTx/>
              <a:latin typeface="Calibri" panose="020F0502020204030204"/>
              <a:ea typeface="游ゴシック" panose="020B0400000000000000" pitchFamily="50" charset="-128"/>
              <a:cs typeface="+mn-cs"/>
            </a:endParaRPr>
          </a:p>
        </p:txBody>
      </p:sp>
      <p:graphicFrame>
        <p:nvGraphicFramePr>
          <p:cNvPr id="5" name="グラフ 4">
            <a:extLst>
              <a:ext uri="{FF2B5EF4-FFF2-40B4-BE49-F238E27FC236}">
                <a16:creationId xmlns:a16="http://schemas.microsoft.com/office/drawing/2014/main" id="{26D20535-9389-CBEE-B3BE-60834746E6F1}"/>
              </a:ext>
            </a:extLst>
          </p:cNvPr>
          <p:cNvGraphicFramePr/>
          <p:nvPr/>
        </p:nvGraphicFramePr>
        <p:xfrm>
          <a:off x="2135560" y="1056833"/>
          <a:ext cx="7373927" cy="4612405"/>
        </p:xfrm>
        <a:graphic>
          <a:graphicData uri="http://schemas.openxmlformats.org/drawingml/2006/chart">
            <c:chart xmlns:c="http://schemas.openxmlformats.org/drawingml/2006/chart" xmlns:r="http://schemas.openxmlformats.org/officeDocument/2006/relationships" r:id="rId3"/>
          </a:graphicData>
        </a:graphic>
      </p:graphicFrame>
      <p:pic>
        <p:nvPicPr>
          <p:cNvPr id="6" name="図 5" descr="文字の書かれた紙&#10;&#10;自動的に生成された説明">
            <a:extLst>
              <a:ext uri="{FF2B5EF4-FFF2-40B4-BE49-F238E27FC236}">
                <a16:creationId xmlns:a16="http://schemas.microsoft.com/office/drawing/2014/main" id="{82C3C2CA-820E-CC38-1FA2-160C4775948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20729" y="801902"/>
            <a:ext cx="1537373" cy="2017373"/>
          </a:xfrm>
          <a:prstGeom prst="rect">
            <a:avLst/>
          </a:prstGeom>
        </p:spPr>
      </p:pic>
      <p:pic>
        <p:nvPicPr>
          <p:cNvPr id="7" name="図 6" descr="白黒の写真にテキストが書いてあるボトル&#10;&#10;中程度の精度で自動的に生成された説明">
            <a:extLst>
              <a:ext uri="{FF2B5EF4-FFF2-40B4-BE49-F238E27FC236}">
                <a16:creationId xmlns:a16="http://schemas.microsoft.com/office/drawing/2014/main" id="{161177BB-DCBD-223A-07A5-1035B24CD8E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56669" y="1395244"/>
            <a:ext cx="651010" cy="1396261"/>
          </a:xfrm>
          <a:prstGeom prst="rect">
            <a:avLst/>
          </a:prstGeom>
        </p:spPr>
      </p:pic>
      <p:pic>
        <p:nvPicPr>
          <p:cNvPr id="8" name="図 7" descr="白黒の写真にテキストが書いてあるボトル&#10;&#10;中程度の精度で自動的に生成された説明">
            <a:extLst>
              <a:ext uri="{FF2B5EF4-FFF2-40B4-BE49-F238E27FC236}">
                <a16:creationId xmlns:a16="http://schemas.microsoft.com/office/drawing/2014/main" id="{8875A77D-530C-1E16-6CEC-DE4DAAA358F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013972" y="2978381"/>
            <a:ext cx="597498" cy="1396261"/>
          </a:xfrm>
          <a:prstGeom prst="rect">
            <a:avLst/>
          </a:prstGeom>
        </p:spPr>
      </p:pic>
      <p:pic>
        <p:nvPicPr>
          <p:cNvPr id="11" name="図 10">
            <a:extLst>
              <a:ext uri="{FF2B5EF4-FFF2-40B4-BE49-F238E27FC236}">
                <a16:creationId xmlns:a16="http://schemas.microsoft.com/office/drawing/2014/main" id="{3B3B689C-8958-26F1-35AD-3B7746340BA4}"/>
              </a:ext>
            </a:extLst>
          </p:cNvPr>
          <p:cNvPicPr>
            <a:picLocks noChangeAspect="1"/>
          </p:cNvPicPr>
          <p:nvPr/>
        </p:nvPicPr>
        <p:blipFill>
          <a:blip r:embed="rId7"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8380344" y="3763868"/>
            <a:ext cx="2723882" cy="922222"/>
          </a:xfrm>
          <a:prstGeom prst="rect">
            <a:avLst/>
          </a:prstGeom>
        </p:spPr>
      </p:pic>
      <p:sp>
        <p:nvSpPr>
          <p:cNvPr id="13" name="テキスト ボックス 12">
            <a:extLst>
              <a:ext uri="{FF2B5EF4-FFF2-40B4-BE49-F238E27FC236}">
                <a16:creationId xmlns:a16="http://schemas.microsoft.com/office/drawing/2014/main" id="{86DC3E16-B40A-1140-606D-E34DFD6CE242}"/>
              </a:ext>
            </a:extLst>
          </p:cNvPr>
          <p:cNvSpPr txBox="1"/>
          <p:nvPr/>
        </p:nvSpPr>
        <p:spPr>
          <a:xfrm>
            <a:off x="786839" y="2552352"/>
            <a:ext cx="297303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TRME </a:t>
            </a:r>
            <a:r>
              <a:rPr kumimoji="1" lang="ja-JP" altLang="en-US" sz="24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スムージー</a:t>
            </a:r>
          </a:p>
        </p:txBody>
      </p:sp>
      <p:sp>
        <p:nvSpPr>
          <p:cNvPr id="16" name="テキスト ボックス 15">
            <a:extLst>
              <a:ext uri="{FF2B5EF4-FFF2-40B4-BE49-F238E27FC236}">
                <a16:creationId xmlns:a16="http://schemas.microsoft.com/office/drawing/2014/main" id="{9F74E218-7A88-1AC8-C8BE-FC177C5E3922}"/>
              </a:ext>
            </a:extLst>
          </p:cNvPr>
          <p:cNvSpPr txBox="1"/>
          <p:nvPr/>
        </p:nvSpPr>
        <p:spPr>
          <a:xfrm>
            <a:off x="8288782" y="2479096"/>
            <a:ext cx="285915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バーニングフォーカス</a:t>
            </a:r>
          </a:p>
        </p:txBody>
      </p:sp>
      <p:sp>
        <p:nvSpPr>
          <p:cNvPr id="17" name="テキスト ボックス 16">
            <a:extLst>
              <a:ext uri="{FF2B5EF4-FFF2-40B4-BE49-F238E27FC236}">
                <a16:creationId xmlns:a16="http://schemas.microsoft.com/office/drawing/2014/main" id="{5EC784A0-FF11-CD0A-AA6B-812C3CC25699}"/>
              </a:ext>
            </a:extLst>
          </p:cNvPr>
          <p:cNvSpPr txBox="1"/>
          <p:nvPr/>
        </p:nvSpPr>
        <p:spPr>
          <a:xfrm>
            <a:off x="8673652" y="5126439"/>
            <a:ext cx="303556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TRME</a:t>
            </a:r>
            <a:r>
              <a:rPr kumimoji="1" lang="ja-JP" altLang="en-US"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 ウィニングスタート</a:t>
            </a:r>
          </a:p>
        </p:txBody>
      </p:sp>
      <p:sp>
        <p:nvSpPr>
          <p:cNvPr id="24" name="テキスト ボックス 23">
            <a:extLst>
              <a:ext uri="{FF2B5EF4-FFF2-40B4-BE49-F238E27FC236}">
                <a16:creationId xmlns:a16="http://schemas.microsoft.com/office/drawing/2014/main" id="{C1D096D0-3C34-4BE9-13BC-B56FF31F7733}"/>
              </a:ext>
            </a:extLst>
          </p:cNvPr>
          <p:cNvSpPr txBox="1"/>
          <p:nvPr/>
        </p:nvSpPr>
        <p:spPr>
          <a:xfrm>
            <a:off x="255353" y="95836"/>
            <a:ext cx="1183089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必要なものに投資して、時々見直す。</a:t>
            </a:r>
            <a:endParaRPr kumimoji="1" lang="en-US" altLang="ja-JP"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endParaRPr>
          </a:p>
        </p:txBody>
      </p:sp>
      <p:sp>
        <p:nvSpPr>
          <p:cNvPr id="3" name="フローチャート: 端子 2">
            <a:extLst>
              <a:ext uri="{FF2B5EF4-FFF2-40B4-BE49-F238E27FC236}">
                <a16:creationId xmlns:a16="http://schemas.microsoft.com/office/drawing/2014/main" id="{8FF9CCEB-F5D8-1E32-DD24-2BE40E09CBAE}"/>
              </a:ext>
            </a:extLst>
          </p:cNvPr>
          <p:cNvSpPr/>
          <p:nvPr/>
        </p:nvSpPr>
        <p:spPr>
          <a:xfrm>
            <a:off x="1192349" y="1612469"/>
            <a:ext cx="2466175" cy="820141"/>
          </a:xfrm>
          <a:prstGeom prst="flowChartTerminator">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筋肉</a:t>
            </a:r>
            <a:r>
              <a:rPr kumimoji="1" lang="ja-JP" altLang="en-US" sz="24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に着目</a:t>
            </a:r>
            <a:endParaRPr kumimoji="1" lang="en-US" altLang="ja-JP" sz="36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endParaRPr>
          </a:p>
        </p:txBody>
      </p:sp>
      <p:pic>
        <p:nvPicPr>
          <p:cNvPr id="4" name="図 3">
            <a:extLst>
              <a:ext uri="{FF2B5EF4-FFF2-40B4-BE49-F238E27FC236}">
                <a16:creationId xmlns:a16="http://schemas.microsoft.com/office/drawing/2014/main" id="{E6EF9E4A-056F-5285-E7FE-38F6BD4744AF}"/>
              </a:ext>
            </a:extLst>
          </p:cNvPr>
          <p:cNvPicPr>
            <a:picLocks noChangeAspect="1"/>
          </p:cNvPicPr>
          <p:nvPr/>
        </p:nvPicPr>
        <p:blipFill>
          <a:blip r:embed="rId7"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8312805" y="1640497"/>
            <a:ext cx="2723882" cy="922222"/>
          </a:xfrm>
          <a:prstGeom prst="rect">
            <a:avLst/>
          </a:prstGeom>
        </p:spPr>
      </p:pic>
      <p:pic>
        <p:nvPicPr>
          <p:cNvPr id="12" name="図 11" descr="黒い背景に白い文字がある&#10;&#10;低い精度で自動的に生成された説明">
            <a:extLst>
              <a:ext uri="{FF2B5EF4-FFF2-40B4-BE49-F238E27FC236}">
                <a16:creationId xmlns:a16="http://schemas.microsoft.com/office/drawing/2014/main" id="{61EAE441-109A-BFCA-E94A-AFD2EDD52C1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397516" y="3172456"/>
            <a:ext cx="661937" cy="1008112"/>
          </a:xfrm>
          <a:prstGeom prst="rect">
            <a:avLst/>
          </a:prstGeom>
        </p:spPr>
      </p:pic>
      <p:pic>
        <p:nvPicPr>
          <p:cNvPr id="18" name="図 17" descr="文字の書かれた紙&#10;&#10;自動的に生成された説明">
            <a:extLst>
              <a:ext uri="{FF2B5EF4-FFF2-40B4-BE49-F238E27FC236}">
                <a16:creationId xmlns:a16="http://schemas.microsoft.com/office/drawing/2014/main" id="{6346286F-5832-CDA4-EDD0-4CE04166E6B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415545" y="4070974"/>
            <a:ext cx="1479786" cy="990704"/>
          </a:xfrm>
          <a:prstGeom prst="rect">
            <a:avLst/>
          </a:prstGeom>
        </p:spPr>
      </p:pic>
      <p:sp>
        <p:nvSpPr>
          <p:cNvPr id="25" name="テキスト ボックス 24">
            <a:extLst>
              <a:ext uri="{FF2B5EF4-FFF2-40B4-BE49-F238E27FC236}">
                <a16:creationId xmlns:a16="http://schemas.microsoft.com/office/drawing/2014/main" id="{5F135A08-01A6-211C-1916-A29557A39B4C}"/>
              </a:ext>
            </a:extLst>
          </p:cNvPr>
          <p:cNvSpPr txBox="1"/>
          <p:nvPr/>
        </p:nvSpPr>
        <p:spPr>
          <a:xfrm>
            <a:off x="1142348" y="4649390"/>
            <a:ext cx="224342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クレイブウィン</a:t>
            </a:r>
          </a:p>
        </p:txBody>
      </p:sp>
      <p:pic>
        <p:nvPicPr>
          <p:cNvPr id="27" name="図 26">
            <a:extLst>
              <a:ext uri="{FF2B5EF4-FFF2-40B4-BE49-F238E27FC236}">
                <a16:creationId xmlns:a16="http://schemas.microsoft.com/office/drawing/2014/main" id="{A8D4D871-B8C8-BDF1-D318-7543837931C1}"/>
              </a:ext>
            </a:extLst>
          </p:cNvPr>
          <p:cNvPicPr>
            <a:picLocks noChangeAspect="1"/>
          </p:cNvPicPr>
          <p:nvPr/>
        </p:nvPicPr>
        <p:blipFill>
          <a:blip r:embed="rId10"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982874" y="3772672"/>
            <a:ext cx="2654350" cy="898680"/>
          </a:xfrm>
          <a:prstGeom prst="rect">
            <a:avLst/>
          </a:prstGeom>
        </p:spPr>
      </p:pic>
      <p:pic>
        <p:nvPicPr>
          <p:cNvPr id="10" name="図 9">
            <a:extLst>
              <a:ext uri="{FF2B5EF4-FFF2-40B4-BE49-F238E27FC236}">
                <a16:creationId xmlns:a16="http://schemas.microsoft.com/office/drawing/2014/main" id="{E6017514-5FA0-EE6F-F699-AD76CAA764D8}"/>
              </a:ext>
            </a:extLst>
          </p:cNvPr>
          <p:cNvPicPr>
            <a:picLocks noChangeAspect="1"/>
          </p:cNvPicPr>
          <p:nvPr/>
        </p:nvPicPr>
        <p:blipFill>
          <a:blip r:embed="rId11"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9535750" y="4434703"/>
            <a:ext cx="1897412" cy="576178"/>
          </a:xfrm>
          <a:prstGeom prst="rect">
            <a:avLst/>
          </a:prstGeom>
        </p:spPr>
      </p:pic>
      <p:sp>
        <p:nvSpPr>
          <p:cNvPr id="9" name="テキスト ボックス 8">
            <a:extLst>
              <a:ext uri="{FF2B5EF4-FFF2-40B4-BE49-F238E27FC236}">
                <a16:creationId xmlns:a16="http://schemas.microsoft.com/office/drawing/2014/main" id="{8B5D44EA-C754-8853-0E25-7D43D25106C3}"/>
              </a:ext>
            </a:extLst>
          </p:cNvPr>
          <p:cNvSpPr txBox="1"/>
          <p:nvPr/>
        </p:nvSpPr>
        <p:spPr>
          <a:xfrm>
            <a:off x="6903329" y="5942929"/>
            <a:ext cx="205435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グルコエッジ</a:t>
            </a:r>
          </a:p>
        </p:txBody>
      </p:sp>
      <p:pic>
        <p:nvPicPr>
          <p:cNvPr id="14" name="図 13">
            <a:extLst>
              <a:ext uri="{FF2B5EF4-FFF2-40B4-BE49-F238E27FC236}">
                <a16:creationId xmlns:a16="http://schemas.microsoft.com/office/drawing/2014/main" id="{3CEA8175-2CF6-CF06-6467-A0A12C88E45F}"/>
              </a:ext>
            </a:extLst>
          </p:cNvPr>
          <p:cNvPicPr>
            <a:picLocks noChangeAspect="1"/>
          </p:cNvPicPr>
          <p:nvPr/>
        </p:nvPicPr>
        <p:blipFill>
          <a:blip r:embed="rId12"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4117052" y="5518961"/>
            <a:ext cx="2723882" cy="922222"/>
          </a:xfrm>
          <a:prstGeom prst="rect">
            <a:avLst/>
          </a:prstGeom>
        </p:spPr>
      </p:pic>
    </p:spTree>
    <p:extLst>
      <p:ext uri="{BB962C8B-B14F-4D97-AF65-F5344CB8AC3E}">
        <p14:creationId xmlns:p14="http://schemas.microsoft.com/office/powerpoint/2010/main" val="42643487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CAA10688-9C79-6D20-4BE9-569DEA24EB93}"/>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352F2D"/>
              </a:solidFill>
              <a:effectLst/>
              <a:uLnTx/>
              <a:uFillTx/>
              <a:latin typeface="Noto Sans JP Medium" panose="020B0600000000000000" pitchFamily="34" charset="-128"/>
              <a:ea typeface="Noto Sans JP Medium" panose="020B0600000000000000" pitchFamily="34" charset="-128"/>
              <a:cs typeface="+mn-cs"/>
            </a:endParaRPr>
          </a:p>
        </p:txBody>
      </p:sp>
      <p:sp>
        <p:nvSpPr>
          <p:cNvPr id="8" name="テキスト ボックス 7">
            <a:extLst>
              <a:ext uri="{FF2B5EF4-FFF2-40B4-BE49-F238E27FC236}">
                <a16:creationId xmlns:a16="http://schemas.microsoft.com/office/drawing/2014/main" id="{BB0F086B-8019-4EB0-64D7-9A229D0A4B8C}"/>
              </a:ext>
            </a:extLst>
          </p:cNvPr>
          <p:cNvSpPr txBox="1"/>
          <p:nvPr/>
        </p:nvSpPr>
        <p:spPr>
          <a:xfrm>
            <a:off x="4655840" y="3791538"/>
            <a:ext cx="7864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筋肉の源となるタンパク質を</a:t>
            </a:r>
            <a:endParaRPr kumimoji="1" lang="en-US" altLang="ja-JP" sz="32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強化しながら栄養をバランスチャージ。</a:t>
            </a:r>
          </a:p>
        </p:txBody>
      </p:sp>
      <p:sp>
        <p:nvSpPr>
          <p:cNvPr id="10" name="テキスト ボックス 9">
            <a:extLst>
              <a:ext uri="{FF2B5EF4-FFF2-40B4-BE49-F238E27FC236}">
                <a16:creationId xmlns:a16="http://schemas.microsoft.com/office/drawing/2014/main" id="{8E3A09A1-CBB3-261E-D5F2-C62C7AC7FA3C}"/>
              </a:ext>
            </a:extLst>
          </p:cNvPr>
          <p:cNvSpPr txBox="1"/>
          <p:nvPr/>
        </p:nvSpPr>
        <p:spPr>
          <a:xfrm>
            <a:off x="4655840" y="2601620"/>
            <a:ext cx="7144274"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TRME </a:t>
            </a:r>
            <a:r>
              <a:rPr kumimoji="1" lang="ja-JP" altLang="en-US" sz="6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スムージー</a:t>
            </a:r>
          </a:p>
        </p:txBody>
      </p:sp>
      <p:sp>
        <p:nvSpPr>
          <p:cNvPr id="13" name="フローチャート: 端子 12">
            <a:extLst>
              <a:ext uri="{FF2B5EF4-FFF2-40B4-BE49-F238E27FC236}">
                <a16:creationId xmlns:a16="http://schemas.microsoft.com/office/drawing/2014/main" id="{D65ADC55-45E7-B75B-75C1-036691C2CF66}"/>
              </a:ext>
            </a:extLst>
          </p:cNvPr>
          <p:cNvSpPr/>
          <p:nvPr/>
        </p:nvSpPr>
        <p:spPr>
          <a:xfrm>
            <a:off x="335360" y="859043"/>
            <a:ext cx="3490268" cy="1015663"/>
          </a:xfrm>
          <a:prstGeom prst="flowChartTermina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筋肉</a:t>
            </a:r>
            <a:r>
              <a:rPr kumimoji="1" lang="ja-JP" altLang="en-US"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に着目</a:t>
            </a:r>
            <a:endParaRPr kumimoji="1" lang="en-US" altLang="ja-JP" sz="44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endParaRPr>
          </a:p>
        </p:txBody>
      </p:sp>
      <p:pic>
        <p:nvPicPr>
          <p:cNvPr id="15" name="図 14" descr="文字の書かれた紙&#10;&#10;自動的に生成された説明">
            <a:extLst>
              <a:ext uri="{FF2B5EF4-FFF2-40B4-BE49-F238E27FC236}">
                <a16:creationId xmlns:a16="http://schemas.microsoft.com/office/drawing/2014/main" id="{DEB24730-4433-F406-486C-9850227F4C3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84222"/>
            <a:ext cx="3020997" cy="3514807"/>
          </a:xfrm>
          <a:prstGeom prst="rect">
            <a:avLst/>
          </a:prstGeom>
        </p:spPr>
      </p:pic>
      <p:sp>
        <p:nvSpPr>
          <p:cNvPr id="6" name="吹き出し: 四角形 5">
            <a:extLst>
              <a:ext uri="{FF2B5EF4-FFF2-40B4-BE49-F238E27FC236}">
                <a16:creationId xmlns:a16="http://schemas.microsoft.com/office/drawing/2014/main" id="{1C67BB1A-4FF1-CD83-A340-F75D851931A0}"/>
              </a:ext>
            </a:extLst>
          </p:cNvPr>
          <p:cNvSpPr/>
          <p:nvPr/>
        </p:nvSpPr>
        <p:spPr>
          <a:xfrm>
            <a:off x="4092466" y="966168"/>
            <a:ext cx="4370594" cy="801412"/>
          </a:xfrm>
          <a:custGeom>
            <a:avLst/>
            <a:gdLst>
              <a:gd name="connsiteX0" fmla="*/ 0 w 3951236"/>
              <a:gd name="connsiteY0" fmla="*/ 0 h 801412"/>
              <a:gd name="connsiteX1" fmla="*/ 658539 w 3951236"/>
              <a:gd name="connsiteY1" fmla="*/ 0 h 801412"/>
              <a:gd name="connsiteX2" fmla="*/ 658539 w 3951236"/>
              <a:gd name="connsiteY2" fmla="*/ 0 h 801412"/>
              <a:gd name="connsiteX3" fmla="*/ 1646348 w 3951236"/>
              <a:gd name="connsiteY3" fmla="*/ 0 h 801412"/>
              <a:gd name="connsiteX4" fmla="*/ 3951236 w 3951236"/>
              <a:gd name="connsiteY4" fmla="*/ 0 h 801412"/>
              <a:gd name="connsiteX5" fmla="*/ 3951236 w 3951236"/>
              <a:gd name="connsiteY5" fmla="*/ 467490 h 801412"/>
              <a:gd name="connsiteX6" fmla="*/ 3951236 w 3951236"/>
              <a:gd name="connsiteY6" fmla="*/ 467490 h 801412"/>
              <a:gd name="connsiteX7" fmla="*/ 3951236 w 3951236"/>
              <a:gd name="connsiteY7" fmla="*/ 667843 h 801412"/>
              <a:gd name="connsiteX8" fmla="*/ 3951236 w 3951236"/>
              <a:gd name="connsiteY8" fmla="*/ 801412 h 801412"/>
              <a:gd name="connsiteX9" fmla="*/ 1646348 w 3951236"/>
              <a:gd name="connsiteY9" fmla="*/ 801412 h 801412"/>
              <a:gd name="connsiteX10" fmla="*/ 658539 w 3951236"/>
              <a:gd name="connsiteY10" fmla="*/ 801412 h 801412"/>
              <a:gd name="connsiteX11" fmla="*/ 658539 w 3951236"/>
              <a:gd name="connsiteY11" fmla="*/ 801412 h 801412"/>
              <a:gd name="connsiteX12" fmla="*/ 0 w 3951236"/>
              <a:gd name="connsiteY12" fmla="*/ 801412 h 801412"/>
              <a:gd name="connsiteX13" fmla="*/ 0 w 3951236"/>
              <a:gd name="connsiteY13" fmla="*/ 667843 h 801412"/>
              <a:gd name="connsiteX14" fmla="*/ -317758 w 3951236"/>
              <a:gd name="connsiteY14" fmla="*/ 619756 h 801412"/>
              <a:gd name="connsiteX15" fmla="*/ 0 w 3951236"/>
              <a:gd name="connsiteY15" fmla="*/ 467490 h 801412"/>
              <a:gd name="connsiteX16" fmla="*/ 0 w 3951236"/>
              <a:gd name="connsiteY16" fmla="*/ 0 h 801412"/>
              <a:gd name="connsiteX0" fmla="*/ 317758 w 4268994"/>
              <a:gd name="connsiteY0" fmla="*/ 0 h 801412"/>
              <a:gd name="connsiteX1" fmla="*/ 976297 w 4268994"/>
              <a:gd name="connsiteY1" fmla="*/ 0 h 801412"/>
              <a:gd name="connsiteX2" fmla="*/ 976297 w 4268994"/>
              <a:gd name="connsiteY2" fmla="*/ 0 h 801412"/>
              <a:gd name="connsiteX3" fmla="*/ 1964106 w 4268994"/>
              <a:gd name="connsiteY3" fmla="*/ 0 h 801412"/>
              <a:gd name="connsiteX4" fmla="*/ 4268994 w 4268994"/>
              <a:gd name="connsiteY4" fmla="*/ 0 h 801412"/>
              <a:gd name="connsiteX5" fmla="*/ 4268994 w 4268994"/>
              <a:gd name="connsiteY5" fmla="*/ 467490 h 801412"/>
              <a:gd name="connsiteX6" fmla="*/ 4268994 w 4268994"/>
              <a:gd name="connsiteY6" fmla="*/ 467490 h 801412"/>
              <a:gd name="connsiteX7" fmla="*/ 4268994 w 4268994"/>
              <a:gd name="connsiteY7" fmla="*/ 667843 h 801412"/>
              <a:gd name="connsiteX8" fmla="*/ 4268994 w 4268994"/>
              <a:gd name="connsiteY8" fmla="*/ 801412 h 801412"/>
              <a:gd name="connsiteX9" fmla="*/ 1964106 w 4268994"/>
              <a:gd name="connsiteY9" fmla="*/ 801412 h 801412"/>
              <a:gd name="connsiteX10" fmla="*/ 976297 w 4268994"/>
              <a:gd name="connsiteY10" fmla="*/ 801412 h 801412"/>
              <a:gd name="connsiteX11" fmla="*/ 976297 w 4268994"/>
              <a:gd name="connsiteY11" fmla="*/ 801412 h 801412"/>
              <a:gd name="connsiteX12" fmla="*/ 317758 w 4268994"/>
              <a:gd name="connsiteY12" fmla="*/ 801412 h 801412"/>
              <a:gd name="connsiteX13" fmla="*/ 317758 w 4268994"/>
              <a:gd name="connsiteY13" fmla="*/ 667843 h 801412"/>
              <a:gd name="connsiteX14" fmla="*/ 0 w 4268994"/>
              <a:gd name="connsiteY14" fmla="*/ 619756 h 801412"/>
              <a:gd name="connsiteX15" fmla="*/ 312678 w 4268994"/>
              <a:gd name="connsiteY15" fmla="*/ 259210 h 801412"/>
              <a:gd name="connsiteX16" fmla="*/ 317758 w 4268994"/>
              <a:gd name="connsiteY16" fmla="*/ 0 h 801412"/>
              <a:gd name="connsiteX0" fmla="*/ 317758 w 4268994"/>
              <a:gd name="connsiteY0" fmla="*/ 0 h 801412"/>
              <a:gd name="connsiteX1" fmla="*/ 976297 w 4268994"/>
              <a:gd name="connsiteY1" fmla="*/ 0 h 801412"/>
              <a:gd name="connsiteX2" fmla="*/ 976297 w 4268994"/>
              <a:gd name="connsiteY2" fmla="*/ 0 h 801412"/>
              <a:gd name="connsiteX3" fmla="*/ 1964106 w 4268994"/>
              <a:gd name="connsiteY3" fmla="*/ 0 h 801412"/>
              <a:gd name="connsiteX4" fmla="*/ 4268994 w 4268994"/>
              <a:gd name="connsiteY4" fmla="*/ 0 h 801412"/>
              <a:gd name="connsiteX5" fmla="*/ 4268994 w 4268994"/>
              <a:gd name="connsiteY5" fmla="*/ 467490 h 801412"/>
              <a:gd name="connsiteX6" fmla="*/ 4268994 w 4268994"/>
              <a:gd name="connsiteY6" fmla="*/ 467490 h 801412"/>
              <a:gd name="connsiteX7" fmla="*/ 4268994 w 4268994"/>
              <a:gd name="connsiteY7" fmla="*/ 667843 h 801412"/>
              <a:gd name="connsiteX8" fmla="*/ 4268994 w 4268994"/>
              <a:gd name="connsiteY8" fmla="*/ 801412 h 801412"/>
              <a:gd name="connsiteX9" fmla="*/ 1964106 w 4268994"/>
              <a:gd name="connsiteY9" fmla="*/ 801412 h 801412"/>
              <a:gd name="connsiteX10" fmla="*/ 976297 w 4268994"/>
              <a:gd name="connsiteY10" fmla="*/ 801412 h 801412"/>
              <a:gd name="connsiteX11" fmla="*/ 976297 w 4268994"/>
              <a:gd name="connsiteY11" fmla="*/ 801412 h 801412"/>
              <a:gd name="connsiteX12" fmla="*/ 317758 w 4268994"/>
              <a:gd name="connsiteY12" fmla="*/ 801412 h 801412"/>
              <a:gd name="connsiteX13" fmla="*/ 322838 w 4268994"/>
              <a:gd name="connsiteY13" fmla="*/ 449403 h 801412"/>
              <a:gd name="connsiteX14" fmla="*/ 0 w 4268994"/>
              <a:gd name="connsiteY14" fmla="*/ 619756 h 801412"/>
              <a:gd name="connsiteX15" fmla="*/ 312678 w 4268994"/>
              <a:gd name="connsiteY15" fmla="*/ 259210 h 801412"/>
              <a:gd name="connsiteX16" fmla="*/ 317758 w 4268994"/>
              <a:gd name="connsiteY16" fmla="*/ 0 h 801412"/>
              <a:gd name="connsiteX0" fmla="*/ 419358 w 4370594"/>
              <a:gd name="connsiteY0" fmla="*/ 0 h 801412"/>
              <a:gd name="connsiteX1" fmla="*/ 1077897 w 4370594"/>
              <a:gd name="connsiteY1" fmla="*/ 0 h 801412"/>
              <a:gd name="connsiteX2" fmla="*/ 1077897 w 4370594"/>
              <a:gd name="connsiteY2" fmla="*/ 0 h 801412"/>
              <a:gd name="connsiteX3" fmla="*/ 2065706 w 4370594"/>
              <a:gd name="connsiteY3" fmla="*/ 0 h 801412"/>
              <a:gd name="connsiteX4" fmla="*/ 4370594 w 4370594"/>
              <a:gd name="connsiteY4" fmla="*/ 0 h 801412"/>
              <a:gd name="connsiteX5" fmla="*/ 4370594 w 4370594"/>
              <a:gd name="connsiteY5" fmla="*/ 467490 h 801412"/>
              <a:gd name="connsiteX6" fmla="*/ 4370594 w 4370594"/>
              <a:gd name="connsiteY6" fmla="*/ 467490 h 801412"/>
              <a:gd name="connsiteX7" fmla="*/ 4370594 w 4370594"/>
              <a:gd name="connsiteY7" fmla="*/ 667843 h 801412"/>
              <a:gd name="connsiteX8" fmla="*/ 4370594 w 4370594"/>
              <a:gd name="connsiteY8" fmla="*/ 801412 h 801412"/>
              <a:gd name="connsiteX9" fmla="*/ 2065706 w 4370594"/>
              <a:gd name="connsiteY9" fmla="*/ 801412 h 801412"/>
              <a:gd name="connsiteX10" fmla="*/ 1077897 w 4370594"/>
              <a:gd name="connsiteY10" fmla="*/ 801412 h 801412"/>
              <a:gd name="connsiteX11" fmla="*/ 1077897 w 4370594"/>
              <a:gd name="connsiteY11" fmla="*/ 801412 h 801412"/>
              <a:gd name="connsiteX12" fmla="*/ 419358 w 4370594"/>
              <a:gd name="connsiteY12" fmla="*/ 801412 h 801412"/>
              <a:gd name="connsiteX13" fmla="*/ 424438 w 4370594"/>
              <a:gd name="connsiteY13" fmla="*/ 449403 h 801412"/>
              <a:gd name="connsiteX14" fmla="*/ 0 w 4370594"/>
              <a:gd name="connsiteY14" fmla="*/ 411476 h 801412"/>
              <a:gd name="connsiteX15" fmla="*/ 414278 w 4370594"/>
              <a:gd name="connsiteY15" fmla="*/ 259210 h 801412"/>
              <a:gd name="connsiteX16" fmla="*/ 419358 w 4370594"/>
              <a:gd name="connsiteY16" fmla="*/ 0 h 801412"/>
              <a:gd name="connsiteX0" fmla="*/ 419358 w 4370594"/>
              <a:gd name="connsiteY0" fmla="*/ 0 h 801412"/>
              <a:gd name="connsiteX1" fmla="*/ 1077897 w 4370594"/>
              <a:gd name="connsiteY1" fmla="*/ 0 h 801412"/>
              <a:gd name="connsiteX2" fmla="*/ 1077897 w 4370594"/>
              <a:gd name="connsiteY2" fmla="*/ 0 h 801412"/>
              <a:gd name="connsiteX3" fmla="*/ 2065706 w 4370594"/>
              <a:gd name="connsiteY3" fmla="*/ 0 h 801412"/>
              <a:gd name="connsiteX4" fmla="*/ 4370594 w 4370594"/>
              <a:gd name="connsiteY4" fmla="*/ 0 h 801412"/>
              <a:gd name="connsiteX5" fmla="*/ 4370594 w 4370594"/>
              <a:gd name="connsiteY5" fmla="*/ 467490 h 801412"/>
              <a:gd name="connsiteX6" fmla="*/ 4370594 w 4370594"/>
              <a:gd name="connsiteY6" fmla="*/ 467490 h 801412"/>
              <a:gd name="connsiteX7" fmla="*/ 4370594 w 4370594"/>
              <a:gd name="connsiteY7" fmla="*/ 667843 h 801412"/>
              <a:gd name="connsiteX8" fmla="*/ 4370594 w 4370594"/>
              <a:gd name="connsiteY8" fmla="*/ 801412 h 801412"/>
              <a:gd name="connsiteX9" fmla="*/ 2065706 w 4370594"/>
              <a:gd name="connsiteY9" fmla="*/ 801412 h 801412"/>
              <a:gd name="connsiteX10" fmla="*/ 1077897 w 4370594"/>
              <a:gd name="connsiteY10" fmla="*/ 801412 h 801412"/>
              <a:gd name="connsiteX11" fmla="*/ 1077897 w 4370594"/>
              <a:gd name="connsiteY11" fmla="*/ 801412 h 801412"/>
              <a:gd name="connsiteX12" fmla="*/ 419358 w 4370594"/>
              <a:gd name="connsiteY12" fmla="*/ 801412 h 801412"/>
              <a:gd name="connsiteX13" fmla="*/ 419358 w 4370594"/>
              <a:gd name="connsiteY13" fmla="*/ 479883 h 801412"/>
              <a:gd name="connsiteX14" fmla="*/ 0 w 4370594"/>
              <a:gd name="connsiteY14" fmla="*/ 411476 h 801412"/>
              <a:gd name="connsiteX15" fmla="*/ 414278 w 4370594"/>
              <a:gd name="connsiteY15" fmla="*/ 259210 h 801412"/>
              <a:gd name="connsiteX16" fmla="*/ 419358 w 4370594"/>
              <a:gd name="connsiteY16" fmla="*/ 0 h 80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70594" h="801412">
                <a:moveTo>
                  <a:pt x="419358" y="0"/>
                </a:moveTo>
                <a:lnTo>
                  <a:pt x="1077897" y="0"/>
                </a:lnTo>
                <a:lnTo>
                  <a:pt x="1077897" y="0"/>
                </a:lnTo>
                <a:lnTo>
                  <a:pt x="2065706" y="0"/>
                </a:lnTo>
                <a:lnTo>
                  <a:pt x="4370594" y="0"/>
                </a:lnTo>
                <a:lnTo>
                  <a:pt x="4370594" y="467490"/>
                </a:lnTo>
                <a:lnTo>
                  <a:pt x="4370594" y="467490"/>
                </a:lnTo>
                <a:lnTo>
                  <a:pt x="4370594" y="667843"/>
                </a:lnTo>
                <a:lnTo>
                  <a:pt x="4370594" y="801412"/>
                </a:lnTo>
                <a:lnTo>
                  <a:pt x="2065706" y="801412"/>
                </a:lnTo>
                <a:lnTo>
                  <a:pt x="1077897" y="801412"/>
                </a:lnTo>
                <a:lnTo>
                  <a:pt x="1077897" y="801412"/>
                </a:lnTo>
                <a:lnTo>
                  <a:pt x="419358" y="801412"/>
                </a:lnTo>
                <a:cubicBezTo>
                  <a:pt x="421051" y="684076"/>
                  <a:pt x="417665" y="597219"/>
                  <a:pt x="419358" y="479883"/>
                </a:cubicBezTo>
                <a:lnTo>
                  <a:pt x="0" y="411476"/>
                </a:lnTo>
                <a:lnTo>
                  <a:pt x="414278" y="259210"/>
                </a:lnTo>
                <a:lnTo>
                  <a:pt x="419358" y="0"/>
                </a:lnTo>
                <a:close/>
              </a:path>
            </a:pathLst>
          </a:custGeom>
          <a:solidFill>
            <a:schemeClr val="tx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4E75DF2D-F009-949E-1B97-6CB50FEBA73A}"/>
              </a:ext>
            </a:extLst>
          </p:cNvPr>
          <p:cNvSpPr txBox="1"/>
          <p:nvPr/>
        </p:nvSpPr>
        <p:spPr>
          <a:xfrm>
            <a:off x="4801774" y="1063530"/>
            <a:ext cx="445337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筋肉量が気になる</a:t>
            </a:r>
          </a:p>
        </p:txBody>
      </p:sp>
      <p:pic>
        <p:nvPicPr>
          <p:cNvPr id="2" name="Picture 2">
            <a:extLst>
              <a:ext uri="{FF2B5EF4-FFF2-40B4-BE49-F238E27FC236}">
                <a16:creationId xmlns:a16="http://schemas.microsoft.com/office/drawing/2014/main" id="{6E6A2C23-4F7C-4924-EB70-84EF9BCBBECE}"/>
              </a:ext>
            </a:extLst>
          </p:cNvP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p:blipFill>
        <p:spPr bwMode="auto">
          <a:xfrm>
            <a:off x="2690416" y="3287482"/>
            <a:ext cx="1605384" cy="2016224"/>
          </a:xfrm>
          <a:prstGeom prst="ellipse">
            <a:avLst/>
          </a:prstGeom>
          <a:ln w="9525">
            <a:solidFill>
              <a:srgbClr val="000000"/>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テキスト ボックス 3">
            <a:extLst>
              <a:ext uri="{FF2B5EF4-FFF2-40B4-BE49-F238E27FC236}">
                <a16:creationId xmlns:a16="http://schemas.microsoft.com/office/drawing/2014/main" id="{C6EFA019-E3C8-BD98-8651-83A5E77F601C}"/>
              </a:ext>
            </a:extLst>
          </p:cNvPr>
          <p:cNvSpPr txBox="1"/>
          <p:nvPr/>
        </p:nvSpPr>
        <p:spPr>
          <a:xfrm>
            <a:off x="412676" y="5678199"/>
            <a:ext cx="9105427" cy="1015663"/>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rPr>
              <a:t>ご注意：</a:t>
            </a:r>
            <a:endParaRPr kumimoji="1" lang="en-US" altLang="ja-JP" sz="20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rPr>
              <a:t>単品販売のスムージーには、</a:t>
            </a:r>
            <a:r>
              <a:rPr kumimoji="1" lang="ja-JP" altLang="en-US" sz="2000" b="0" i="0" u="sng"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rPr>
              <a:t>専用スプーン</a:t>
            </a:r>
            <a:r>
              <a:rPr kumimoji="1" lang="ja-JP" altLang="en-US" sz="2000" b="0" i="0" u="sng"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rPr>
              <a:t>は付属して</a:t>
            </a:r>
            <a:r>
              <a:rPr lang="ja-JP" altLang="en-US" sz="2000" u="sng">
                <a:solidFill>
                  <a:prstClr val="white"/>
                </a:solidFill>
                <a:latin typeface="Noto Sans JP Light" panose="020B0300000000000000" pitchFamily="34" charset="-128"/>
                <a:ea typeface="Noto Sans JP Light" panose="020B0300000000000000" pitchFamily="34" charset="-128"/>
              </a:rPr>
              <a:t>い</a:t>
            </a:r>
            <a:r>
              <a:rPr kumimoji="1" lang="ja-JP" altLang="en-US" sz="2000" b="0" i="0" u="sng"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rPr>
              <a:t>ません。</a:t>
            </a:r>
            <a:endParaRPr kumimoji="1" lang="en-US" altLang="ja-JP" sz="2000" b="0" i="0" u="sng"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rPr>
              <a:t>「ニュースキン小物」でお買い求めいただけます。</a:t>
            </a:r>
          </a:p>
        </p:txBody>
      </p:sp>
    </p:spTree>
    <p:extLst>
      <p:ext uri="{BB962C8B-B14F-4D97-AF65-F5344CB8AC3E}">
        <p14:creationId xmlns:p14="http://schemas.microsoft.com/office/powerpoint/2010/main" val="1490965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4853253C-6304-7660-8C62-11EF0778B366}"/>
              </a:ext>
            </a:extLst>
          </p:cNvPr>
          <p:cNvSpPr/>
          <p:nvPr/>
        </p:nvSpPr>
        <p:spPr>
          <a:xfrm>
            <a:off x="283637" y="1836273"/>
            <a:ext cx="3287974" cy="4490918"/>
          </a:xfrm>
          <a:prstGeom prst="rect">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srgbClr val="70BFBB"/>
                </a:solidFill>
                <a:effectLst/>
                <a:uLnTx/>
                <a:uFillTx/>
                <a:latin typeface="游ゴシック" panose="02110004020202020204"/>
                <a:ea typeface="游ゴシック" panose="020B0400000000000000" pitchFamily="50" charset="-128"/>
                <a:cs typeface="+mn-cs"/>
              </a:rPr>
              <a:t>ｃ</a:t>
            </a:r>
          </a:p>
        </p:txBody>
      </p:sp>
      <p:sp>
        <p:nvSpPr>
          <p:cNvPr id="5" name="正方形/長方形 4">
            <a:extLst>
              <a:ext uri="{FF2B5EF4-FFF2-40B4-BE49-F238E27FC236}">
                <a16:creationId xmlns:a16="http://schemas.microsoft.com/office/drawing/2014/main" id="{0E59167C-FB7D-A3F6-8908-CA0A6305AA09}"/>
              </a:ext>
            </a:extLst>
          </p:cNvPr>
          <p:cNvSpPr/>
          <p:nvPr/>
        </p:nvSpPr>
        <p:spPr>
          <a:xfrm>
            <a:off x="3670152" y="1890409"/>
            <a:ext cx="8330504" cy="4436781"/>
          </a:xfrm>
          <a:prstGeom prst="rect">
            <a:avLst/>
          </a:prstGeom>
          <a:noFill/>
          <a:ln w="57150">
            <a:solidFill>
              <a:srgbClr val="4EBA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514350" marR="0" lvl="0" indent="-514350"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25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厳選されたタンパク質を「毎日の生活にプラス</a:t>
            </a:r>
            <a:r>
              <a:rPr kumimoji="1" lang="en-US" altLang="ja-JP" sz="25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10g</a:t>
            </a:r>
            <a:r>
              <a:rPr kumimoji="1" lang="ja-JP" altLang="en-US" sz="25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a:t>
            </a:r>
            <a:endParaRPr kumimoji="1" lang="en-US" altLang="ja-JP" sz="25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・アミノ酸スコア</a:t>
            </a:r>
            <a:r>
              <a:rPr kumimoji="1" lang="en-US" altLang="ja-JP" sz="20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100</a:t>
            </a:r>
            <a:r>
              <a:rPr kumimoji="1" lang="ja-JP" altLang="en-US" sz="20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a:t>
            </a:r>
            <a:r>
              <a:rPr kumimoji="1" lang="en-US" altLang="ja-JP" sz="20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PDCAAS</a:t>
            </a:r>
            <a:r>
              <a:rPr kumimoji="1" lang="ja-JP" altLang="en-US" sz="20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a:t>
            </a:r>
            <a:r>
              <a:rPr kumimoji="1" lang="en-US" altLang="ja-JP" sz="20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1.0</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・ロイシン</a:t>
            </a:r>
            <a:r>
              <a:rPr kumimoji="1" lang="en-US" altLang="ja-JP" sz="20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1,500</a:t>
            </a:r>
            <a:r>
              <a:rPr kumimoji="1" lang="ja-JP" altLang="en-US" sz="20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㎎補強</a:t>
            </a:r>
            <a:endParaRPr kumimoji="1" lang="en-US" altLang="ja-JP" sz="20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　（ロイシンは必須アミノ酸 の中でも分岐鎖アミノ酸（</a:t>
            </a:r>
            <a:r>
              <a:rPr kumimoji="1" lang="en-US" altLang="ja-JP" sz="16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BCAA</a:t>
            </a:r>
            <a:r>
              <a:rPr kumimoji="1" lang="ja-JP" altLang="en-US" sz="16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）のひとつです）</a:t>
            </a:r>
            <a:endParaRPr kumimoji="1" lang="en-US" altLang="ja-JP" sz="16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514350" marR="0" lvl="0" indent="-514350"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25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ビタミン</a:t>
            </a:r>
            <a:r>
              <a:rPr kumimoji="1" lang="en-US" altLang="ja-JP" sz="25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11</a:t>
            </a:r>
            <a:r>
              <a:rPr kumimoji="1" lang="ja-JP" altLang="en-US" sz="25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種類*</a:t>
            </a:r>
            <a:r>
              <a:rPr kumimoji="1" lang="en-US" altLang="ja-JP" sz="25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¹</a:t>
            </a:r>
            <a:r>
              <a:rPr kumimoji="1" lang="ja-JP" altLang="en-US" sz="25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・ミネラル</a:t>
            </a:r>
            <a:r>
              <a:rPr kumimoji="1" lang="en-US" altLang="ja-JP" sz="25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11</a:t>
            </a:r>
            <a:r>
              <a:rPr kumimoji="1" lang="ja-JP" altLang="en-US" sz="25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種類*</a:t>
            </a:r>
            <a:r>
              <a:rPr kumimoji="1" lang="en-US" altLang="ja-JP" sz="25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²</a:t>
            </a:r>
            <a:r>
              <a:rPr kumimoji="1" lang="ja-JP" altLang="en-US" sz="25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・食物繊維・</a:t>
            </a:r>
            <a:endParaRPr kumimoji="1" lang="en-US" altLang="ja-JP" sz="25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R="0" lvl="0" algn="l" defTabSz="914400" rtl="0" eaLnBrk="1" fontAlgn="auto" latinLnBrk="0" hangingPunct="1">
              <a:lnSpc>
                <a:spcPct val="100000"/>
              </a:lnSpc>
              <a:spcBef>
                <a:spcPts val="0"/>
              </a:spcBef>
              <a:spcAft>
                <a:spcPts val="0"/>
              </a:spcAft>
              <a:buClrTx/>
              <a:buSzTx/>
              <a:tabLst/>
              <a:defRPr/>
            </a:pPr>
            <a:r>
              <a:rPr kumimoji="1" lang="ja-JP" altLang="en-US" sz="25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　   タルトチェリー粉末も配合</a:t>
            </a:r>
            <a:endParaRPr kumimoji="1" lang="en-US" altLang="ja-JP" sz="25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514350" marR="0" lvl="0" indent="-514350" algn="l" defTabSz="914400" rtl="0" eaLnBrk="1" fontAlgn="auto" latinLnBrk="0" hangingPunct="1">
              <a:lnSpc>
                <a:spcPct val="100000"/>
              </a:lnSpc>
              <a:spcBef>
                <a:spcPts val="0"/>
              </a:spcBef>
              <a:spcAft>
                <a:spcPts val="0"/>
              </a:spcAft>
              <a:buClrTx/>
              <a:buSzTx/>
              <a:buFont typeface="+mj-ea"/>
              <a:buAutoNum type="circleNumDbPlain" startAt="3"/>
              <a:tabLst/>
              <a:defRPr/>
            </a:pPr>
            <a:r>
              <a:rPr kumimoji="1" lang="ja-JP" altLang="en-US" sz="25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おいしさにこだわり、続けやすさを実現</a:t>
            </a:r>
            <a:endParaRPr kumimoji="1" lang="en-US" altLang="ja-JP" sz="25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R="0" lvl="1" algn="l" defTabSz="914400" rtl="0" eaLnBrk="1" fontAlgn="auto" latinLnBrk="0" hangingPunct="1">
              <a:lnSpc>
                <a:spcPct val="100000"/>
              </a:lnSpc>
              <a:spcBef>
                <a:spcPts val="0"/>
              </a:spcBef>
              <a:spcAft>
                <a:spcPts val="0"/>
              </a:spcAft>
              <a:buClrTx/>
              <a:buSzTx/>
              <a:tabLst/>
              <a:defRPr/>
            </a:pPr>
            <a:r>
              <a:rPr kumimoji="1" lang="ja-JP" altLang="en-US" sz="20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・バナナ風味</a:t>
            </a:r>
            <a:endParaRPr kumimoji="1" lang="en-US" altLang="ja-JP" sz="20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R="0" lvl="1" algn="l" defTabSz="914400" rtl="0" eaLnBrk="1" fontAlgn="auto" latinLnBrk="0" hangingPunct="1">
              <a:lnSpc>
                <a:spcPct val="100000"/>
              </a:lnSpc>
              <a:spcBef>
                <a:spcPts val="0"/>
              </a:spcBef>
              <a:spcAft>
                <a:spcPts val="0"/>
              </a:spcAft>
              <a:buClrTx/>
              <a:buSzTx/>
              <a:tabLst/>
              <a:defRPr/>
            </a:pPr>
            <a:r>
              <a:rPr kumimoji="1" lang="ja-JP" altLang="en-US" sz="20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・ストロベリーヨーグルト風味</a:t>
            </a:r>
            <a:endParaRPr kumimoji="1" lang="en-US" altLang="ja-JP" sz="20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800100" marR="0" lvl="1" indent="-342900" algn="l" defTabSz="914400" rtl="0" eaLnBrk="1" fontAlgn="auto" latinLnBrk="0" hangingPunct="1">
              <a:lnSpc>
                <a:spcPct val="100000"/>
              </a:lnSpc>
              <a:spcBef>
                <a:spcPts val="0"/>
              </a:spcBef>
              <a:spcAft>
                <a:spcPts val="0"/>
              </a:spcAft>
              <a:buClrTx/>
              <a:buSzTx/>
              <a:buFont typeface="+mj-ea"/>
              <a:buAutoNum type="circleNumDbPlain" startAt="3"/>
              <a:tabLst/>
              <a:defRPr/>
            </a:pPr>
            <a:endParaRPr kumimoji="1" lang="en-US" altLang="ja-JP" sz="16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457200" marR="0" lvl="0" indent="-457200" algn="l" defTabSz="914400" rtl="0" eaLnBrk="1" fontAlgn="auto" latinLnBrk="0" hangingPunct="1">
              <a:lnSpc>
                <a:spcPct val="100000"/>
              </a:lnSpc>
              <a:spcBef>
                <a:spcPts val="0"/>
              </a:spcBef>
              <a:spcAft>
                <a:spcPts val="0"/>
              </a:spcAft>
              <a:buClrTx/>
              <a:buSzTx/>
              <a:buFont typeface="+mj-ea"/>
              <a:buAutoNum type="circleNumDbPlain" startAt="3"/>
              <a:tabLst/>
              <a:defRPr/>
            </a:pPr>
            <a:r>
              <a:rPr kumimoji="1" lang="ja-JP" altLang="en-US" sz="25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日本との技術連携で実現した品質</a:t>
            </a:r>
            <a:endParaRPr kumimoji="1" lang="en-US" altLang="ja-JP" sz="25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p:txBody>
      </p:sp>
      <p:sp>
        <p:nvSpPr>
          <p:cNvPr id="8" name="正方形/長方形 7">
            <a:extLst>
              <a:ext uri="{FF2B5EF4-FFF2-40B4-BE49-F238E27FC236}">
                <a16:creationId xmlns:a16="http://schemas.microsoft.com/office/drawing/2014/main" id="{1ABDE1C7-46AD-5A2C-8B2A-4233486C5D96}"/>
              </a:ext>
            </a:extLst>
          </p:cNvPr>
          <p:cNvSpPr/>
          <p:nvPr/>
        </p:nvSpPr>
        <p:spPr>
          <a:xfrm>
            <a:off x="0" y="-1"/>
            <a:ext cx="12192000" cy="1028257"/>
          </a:xfrm>
          <a:prstGeom prst="rect">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endParaRPr>
          </a:p>
        </p:txBody>
      </p:sp>
      <p:sp>
        <p:nvSpPr>
          <p:cNvPr id="4" name="テキスト ボックス 3">
            <a:extLst>
              <a:ext uri="{FF2B5EF4-FFF2-40B4-BE49-F238E27FC236}">
                <a16:creationId xmlns:a16="http://schemas.microsoft.com/office/drawing/2014/main" id="{027C1899-26BF-77F3-2CF4-89531289AA6F}"/>
              </a:ext>
            </a:extLst>
          </p:cNvPr>
          <p:cNvSpPr txBox="1"/>
          <p:nvPr/>
        </p:nvSpPr>
        <p:spPr>
          <a:xfrm>
            <a:off x="86891" y="1149295"/>
            <a:ext cx="120182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Noto Sans JP Medium" panose="020B0600000000000000" pitchFamily="34" charset="-128"/>
                <a:ea typeface="Noto Sans JP Medium" panose="020B0600000000000000" pitchFamily="34" charset="-128"/>
                <a:cs typeface="+mn-cs"/>
              </a:rPr>
              <a:t>健康と美しさを目指してタンパク質やその他の栄養素を手軽にチャージ。</a:t>
            </a:r>
            <a:endParaRPr kumimoji="1" lang="en-US" altLang="ja-JP" sz="2800" b="0" i="0" u="none" strike="noStrike" kern="1200" cap="none" spc="0" normalizeH="0" baseline="0" noProof="0" dirty="0">
              <a:ln>
                <a:noFill/>
              </a:ln>
              <a:solidFill>
                <a:prstClr val="black"/>
              </a:solidFill>
              <a:effectLst/>
              <a:uLnTx/>
              <a:uFillTx/>
              <a:latin typeface="Noto Sans JP Medium" panose="020B0600000000000000" pitchFamily="34" charset="-128"/>
              <a:ea typeface="Noto Sans JP Medium" panose="020B0600000000000000" pitchFamily="34" charset="-128"/>
              <a:cs typeface="+mn-cs"/>
            </a:endParaRPr>
          </a:p>
        </p:txBody>
      </p:sp>
      <p:sp>
        <p:nvSpPr>
          <p:cNvPr id="6" name="テキスト ボックス 5">
            <a:extLst>
              <a:ext uri="{FF2B5EF4-FFF2-40B4-BE49-F238E27FC236}">
                <a16:creationId xmlns:a16="http://schemas.microsoft.com/office/drawing/2014/main" id="{F78D72B3-5ABF-3A40-BBAC-DD4531BA53C6}"/>
              </a:ext>
            </a:extLst>
          </p:cNvPr>
          <p:cNvSpPr txBox="1"/>
          <p:nvPr/>
        </p:nvSpPr>
        <p:spPr>
          <a:xfrm>
            <a:off x="6121355" y="1628800"/>
            <a:ext cx="2448272" cy="523220"/>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製品特長</a:t>
            </a:r>
            <a:endParaRPr kumimoji="1" lang="en-US" altLang="ja-JP" sz="28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endParaRPr>
          </a:p>
        </p:txBody>
      </p:sp>
      <p:sp>
        <p:nvSpPr>
          <p:cNvPr id="7" name="テキスト ボックス 6">
            <a:extLst>
              <a:ext uri="{FF2B5EF4-FFF2-40B4-BE49-F238E27FC236}">
                <a16:creationId xmlns:a16="http://schemas.microsoft.com/office/drawing/2014/main" id="{53F6AC7C-9A6D-FA8C-BF5C-27C43809509D}"/>
              </a:ext>
            </a:extLst>
          </p:cNvPr>
          <p:cNvSpPr txBox="1"/>
          <p:nvPr/>
        </p:nvSpPr>
        <p:spPr>
          <a:xfrm>
            <a:off x="36317" y="217536"/>
            <a:ext cx="504056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TRME </a:t>
            </a:r>
            <a:r>
              <a:rPr kumimoji="1" lang="ja-JP" altLang="en-US" sz="4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スムージー</a:t>
            </a:r>
          </a:p>
        </p:txBody>
      </p:sp>
      <p:sp>
        <p:nvSpPr>
          <p:cNvPr id="12" name="テキスト ボックス 11">
            <a:extLst>
              <a:ext uri="{FF2B5EF4-FFF2-40B4-BE49-F238E27FC236}">
                <a16:creationId xmlns:a16="http://schemas.microsoft.com/office/drawing/2014/main" id="{6028A32C-FCDC-D408-6002-82ED43B0ACC5}"/>
              </a:ext>
            </a:extLst>
          </p:cNvPr>
          <p:cNvSpPr txBox="1"/>
          <p:nvPr/>
        </p:nvSpPr>
        <p:spPr>
          <a:xfrm>
            <a:off x="86891" y="6375359"/>
            <a:ext cx="1201821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a:t>
            </a:r>
            <a:r>
              <a:rPr kumimoji="1" lang="en-US" altLang="ja-JP"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1</a:t>
            </a:r>
            <a:r>
              <a:rPr kumimoji="1" lang="ja-JP" altLang="en-US"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 ビタミン</a:t>
            </a:r>
            <a:r>
              <a:rPr kumimoji="1" lang="en-US" altLang="ja-JP"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A</a:t>
            </a:r>
            <a:r>
              <a:rPr kumimoji="1" lang="ja-JP" altLang="en-US"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、ビタミン</a:t>
            </a:r>
            <a:r>
              <a:rPr kumimoji="1" lang="en-US" altLang="ja-JP"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D</a:t>
            </a:r>
            <a:r>
              <a:rPr kumimoji="1" lang="ja-JP" altLang="en-US"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、ビタミン</a:t>
            </a:r>
            <a:r>
              <a:rPr kumimoji="1" lang="en-US" altLang="ja-JP"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E</a:t>
            </a:r>
            <a:r>
              <a:rPr kumimoji="1" lang="ja-JP" altLang="en-US"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、ビタミン</a:t>
            </a:r>
            <a:r>
              <a:rPr kumimoji="1" lang="en-US" altLang="ja-JP"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B</a:t>
            </a:r>
            <a:r>
              <a:rPr kumimoji="1" lang="en-US" altLang="ja-JP" sz="1200" b="0" i="0" u="none" strike="noStrike" kern="1200" cap="none" spc="0" normalizeH="0" baseline="-2500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1</a:t>
            </a:r>
            <a:r>
              <a:rPr kumimoji="1" lang="ja-JP" altLang="en-US"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、ビタミン</a:t>
            </a:r>
            <a:r>
              <a:rPr kumimoji="1" lang="en-US" altLang="ja-JP"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B</a:t>
            </a:r>
            <a:r>
              <a:rPr kumimoji="1" lang="en-US" altLang="ja-JP" sz="1200" b="0" i="0" u="none" strike="noStrike" kern="1200" cap="none" spc="0" normalizeH="0" baseline="-2500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2</a:t>
            </a:r>
            <a:r>
              <a:rPr kumimoji="1" lang="ja-JP" altLang="en-US"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、ナイアシン、ビタミン</a:t>
            </a:r>
            <a:r>
              <a:rPr kumimoji="1" lang="en-US" altLang="ja-JP"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B</a:t>
            </a:r>
            <a:r>
              <a:rPr kumimoji="1" lang="en-US" altLang="ja-JP" sz="1200" b="0" i="0" u="none" strike="noStrike" kern="1200" cap="none" spc="0" normalizeH="0" baseline="-2500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6</a:t>
            </a:r>
            <a:r>
              <a:rPr kumimoji="1" lang="ja-JP" altLang="en-US"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、ビタミン</a:t>
            </a:r>
            <a:r>
              <a:rPr kumimoji="1" lang="en-US" altLang="ja-JP"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B</a:t>
            </a:r>
            <a:r>
              <a:rPr kumimoji="1" lang="en-US" altLang="ja-JP" sz="1200" b="0" i="0" u="none" strike="noStrike" kern="1200" cap="none" spc="0" normalizeH="0" baseline="-2500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12</a:t>
            </a:r>
            <a:r>
              <a:rPr kumimoji="1" lang="ja-JP" altLang="en-US"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、葉酸、パントテン酸、ビタミン</a:t>
            </a:r>
            <a:r>
              <a:rPr kumimoji="1" lang="en-US" altLang="ja-JP"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a:t>
            </a:r>
            <a:r>
              <a:rPr kumimoji="1" lang="en-US" altLang="ja-JP"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2</a:t>
            </a:r>
            <a:r>
              <a:rPr kumimoji="1" lang="ja-JP" altLang="en-US"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 カルシウム、マグネシウム、鉄、亜鉛、銅、マンガン、ヨウ素、セレン、クロム、モリブテン、ナトリウム</a:t>
            </a:r>
            <a:endParaRPr kumimoji="1" lang="en-US" altLang="ja-JP"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p:txBody>
      </p:sp>
      <p:sp>
        <p:nvSpPr>
          <p:cNvPr id="15" name="フローチャート: 端子 14">
            <a:extLst>
              <a:ext uri="{FF2B5EF4-FFF2-40B4-BE49-F238E27FC236}">
                <a16:creationId xmlns:a16="http://schemas.microsoft.com/office/drawing/2014/main" id="{B0C905AA-42B4-7DBC-06B9-D8B874DD661B}"/>
              </a:ext>
            </a:extLst>
          </p:cNvPr>
          <p:cNvSpPr/>
          <p:nvPr/>
        </p:nvSpPr>
        <p:spPr>
          <a:xfrm>
            <a:off x="878950" y="2009539"/>
            <a:ext cx="2088232" cy="573147"/>
          </a:xfrm>
          <a:prstGeom prst="flowChartTermina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solidFill>
                  <a:srgbClr val="5AC5C3"/>
                </a:solidFill>
                <a:effectLst/>
                <a:uLnTx/>
                <a:uFillTx/>
                <a:latin typeface="Noto Sans JP Medium" panose="020B0600000000000000" pitchFamily="34" charset="-128"/>
                <a:ea typeface="Noto Sans JP Medium" panose="020B0600000000000000" pitchFamily="34" charset="-128"/>
                <a:cs typeface="+mn-cs"/>
              </a:rPr>
              <a:t>筋肉</a:t>
            </a:r>
            <a:r>
              <a:rPr kumimoji="1" lang="ja-JP" altLang="en-US" sz="2000" b="0" i="0" u="none" strike="noStrike" kern="1200" cap="none" spc="0" normalizeH="0" baseline="0" noProof="0">
                <a:ln>
                  <a:noFill/>
                </a:ln>
                <a:solidFill>
                  <a:srgbClr val="5AC5C3"/>
                </a:solidFill>
                <a:effectLst/>
                <a:uLnTx/>
                <a:uFillTx/>
                <a:latin typeface="Noto Sans JP Medium" panose="020B0600000000000000" pitchFamily="34" charset="-128"/>
                <a:ea typeface="Noto Sans JP Medium" panose="020B0600000000000000" pitchFamily="34" charset="-128"/>
                <a:cs typeface="+mn-cs"/>
              </a:rPr>
              <a:t>に着目</a:t>
            </a:r>
            <a:endParaRPr kumimoji="1" lang="en-US" altLang="ja-JP" sz="3200" b="0" i="0" u="none" strike="noStrike" kern="1200" cap="none" spc="0" normalizeH="0" baseline="0" noProof="0">
              <a:ln>
                <a:noFill/>
              </a:ln>
              <a:solidFill>
                <a:srgbClr val="5AC5C3"/>
              </a:solidFill>
              <a:effectLst/>
              <a:uLnTx/>
              <a:uFillTx/>
              <a:latin typeface="Noto Sans JP Medium" panose="020B0600000000000000" pitchFamily="34" charset="-128"/>
              <a:ea typeface="Noto Sans JP Medium" panose="020B0600000000000000" pitchFamily="34" charset="-128"/>
              <a:cs typeface="+mn-cs"/>
            </a:endParaRPr>
          </a:p>
        </p:txBody>
      </p:sp>
      <p:pic>
        <p:nvPicPr>
          <p:cNvPr id="9" name="図 8" descr="文字の書かれた紙&#10;&#10;自動的に生成された説明">
            <a:extLst>
              <a:ext uri="{FF2B5EF4-FFF2-40B4-BE49-F238E27FC236}">
                <a16:creationId xmlns:a16="http://schemas.microsoft.com/office/drawing/2014/main" id="{849780E4-5D57-0CF3-C5D7-80C8D1B3C5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0047" y="2491936"/>
            <a:ext cx="2162632" cy="2442510"/>
          </a:xfrm>
          <a:prstGeom prst="rect">
            <a:avLst/>
          </a:prstGeom>
        </p:spPr>
      </p:pic>
      <p:sp>
        <p:nvSpPr>
          <p:cNvPr id="23" name="テキスト ボックス 22">
            <a:extLst>
              <a:ext uri="{FF2B5EF4-FFF2-40B4-BE49-F238E27FC236}">
                <a16:creationId xmlns:a16="http://schemas.microsoft.com/office/drawing/2014/main" id="{590BCD01-1085-5010-526F-5CF7C30AE3D1}"/>
              </a:ext>
            </a:extLst>
          </p:cNvPr>
          <p:cNvSpPr txBox="1"/>
          <p:nvPr/>
        </p:nvSpPr>
        <p:spPr>
          <a:xfrm>
            <a:off x="1027773" y="5866804"/>
            <a:ext cx="89529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prstClr val="white">
                    <a:lumMod val="75000"/>
                  </a:prstClr>
                </a:solidFill>
                <a:effectLst/>
                <a:uLnTx/>
                <a:uFillTx/>
                <a:latin typeface="Noto Sans JP" panose="020B0500000000000000" pitchFamily="34" charset="-128"/>
                <a:ea typeface="Noto Sans JP" panose="020B0500000000000000" pitchFamily="34" charset="-128"/>
                <a:cs typeface="+mn-cs"/>
              </a:rPr>
              <a:t>150</a:t>
            </a:r>
            <a:r>
              <a:rPr kumimoji="1" lang="en-US" altLang="ja-JP" sz="1050" b="0" i="0" u="none" strike="noStrike" kern="1200" cap="none" spc="0" normalizeH="0" baseline="0" noProof="0">
                <a:ln>
                  <a:noFill/>
                </a:ln>
                <a:solidFill>
                  <a:prstClr val="white">
                    <a:lumMod val="75000"/>
                  </a:prstClr>
                </a:solidFill>
                <a:effectLst/>
                <a:uLnTx/>
                <a:uFillTx/>
                <a:latin typeface="Noto Sans JP" panose="020B0500000000000000" pitchFamily="34" charset="-128"/>
                <a:ea typeface="Noto Sans JP" panose="020B0500000000000000" pitchFamily="34" charset="-128"/>
                <a:cs typeface="+mn-cs"/>
              </a:rPr>
              <a:t>mL</a:t>
            </a:r>
            <a:endParaRPr kumimoji="1" lang="ja-JP" altLang="en-US" sz="1600" b="0" i="0" u="none" strike="noStrike" kern="1200" cap="none" spc="0" normalizeH="0" baseline="0" noProof="0">
              <a:ln>
                <a:noFill/>
              </a:ln>
              <a:solidFill>
                <a:prstClr val="white">
                  <a:lumMod val="75000"/>
                </a:prstClr>
              </a:solidFill>
              <a:effectLst/>
              <a:uLnTx/>
              <a:uFillTx/>
              <a:latin typeface="Noto Sans JP" panose="020B0500000000000000" pitchFamily="34" charset="-128"/>
              <a:ea typeface="Noto Sans JP" panose="020B0500000000000000" pitchFamily="34" charset="-128"/>
              <a:cs typeface="+mn-cs"/>
            </a:endParaRPr>
          </a:p>
        </p:txBody>
      </p:sp>
      <p:pic>
        <p:nvPicPr>
          <p:cNvPr id="27" name="図 26">
            <a:extLst>
              <a:ext uri="{FF2B5EF4-FFF2-40B4-BE49-F238E27FC236}">
                <a16:creationId xmlns:a16="http://schemas.microsoft.com/office/drawing/2014/main" id="{3C053E08-D164-3861-88A6-4A1F32984FA7}"/>
              </a:ext>
            </a:extLst>
          </p:cNvPr>
          <p:cNvPicPr>
            <a:picLocks noChangeAspect="1"/>
          </p:cNvPicPr>
          <p:nvPr/>
        </p:nvPicPr>
        <p:blipFill>
          <a:blip r:embed="rId4">
            <a:clrChange>
              <a:clrFrom>
                <a:srgbClr val="4EBAB8"/>
              </a:clrFrom>
              <a:clrTo>
                <a:srgbClr val="4EBAB8">
                  <a:alpha val="0"/>
                </a:srgbClr>
              </a:clrTo>
            </a:clrChange>
          </a:blip>
          <a:stretch>
            <a:fillRect/>
          </a:stretch>
        </p:blipFill>
        <p:spPr>
          <a:xfrm>
            <a:off x="532110" y="4778167"/>
            <a:ext cx="1560423" cy="1509882"/>
          </a:xfrm>
          <a:prstGeom prst="rect">
            <a:avLst/>
          </a:prstGeom>
        </p:spPr>
      </p:pic>
      <p:sp>
        <p:nvSpPr>
          <p:cNvPr id="28" name="テキスト ボックス 27">
            <a:extLst>
              <a:ext uri="{FF2B5EF4-FFF2-40B4-BE49-F238E27FC236}">
                <a16:creationId xmlns:a16="http://schemas.microsoft.com/office/drawing/2014/main" id="{6C293C7A-E8FC-70AB-D8C7-01F95962B5AE}"/>
              </a:ext>
            </a:extLst>
          </p:cNvPr>
          <p:cNvSpPr txBox="1"/>
          <p:nvPr/>
        </p:nvSpPr>
        <p:spPr>
          <a:xfrm>
            <a:off x="599540" y="5145708"/>
            <a:ext cx="26458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1</a:t>
            </a:r>
            <a:r>
              <a:rPr kumimoji="1" lang="ja-JP" altLang="en-US" sz="12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a:t>
            </a:r>
            <a:r>
              <a:rPr kumimoji="1" lang="en-US" altLang="ja-JP"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2</a:t>
            </a:r>
            <a:r>
              <a:rPr kumimoji="1" lang="ja-JP" altLang="en-US" sz="12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回</a:t>
            </a:r>
            <a:endParaRPr kumimoji="1" lang="ja-JP" altLang="en-US"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p:txBody>
      </p:sp>
      <p:sp>
        <p:nvSpPr>
          <p:cNvPr id="29" name="テキスト ボックス 28">
            <a:extLst>
              <a:ext uri="{FF2B5EF4-FFF2-40B4-BE49-F238E27FC236}">
                <a16:creationId xmlns:a16="http://schemas.microsoft.com/office/drawing/2014/main" id="{9164AC0B-7B97-4CB0-F9FC-F6192E871D12}"/>
              </a:ext>
            </a:extLst>
          </p:cNvPr>
          <p:cNvSpPr txBox="1"/>
          <p:nvPr/>
        </p:nvSpPr>
        <p:spPr>
          <a:xfrm>
            <a:off x="939445" y="5736330"/>
            <a:ext cx="99019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white">
                    <a:lumMod val="75000"/>
                  </a:prstClr>
                </a:solidFill>
                <a:effectLst/>
                <a:uLnTx/>
                <a:uFillTx/>
                <a:latin typeface="Noto Sans JP" panose="020B0500000000000000" pitchFamily="34" charset="-128"/>
                <a:ea typeface="Noto Sans JP" panose="020B0500000000000000" pitchFamily="34" charset="-128"/>
                <a:cs typeface="+mn-cs"/>
              </a:rPr>
              <a:t>約</a:t>
            </a:r>
            <a:r>
              <a:rPr kumimoji="1" lang="en-US" altLang="ja-JP" sz="1800" b="0" i="0" u="none" strike="noStrike" kern="1200" cap="none" spc="0" normalizeH="0" baseline="0" noProof="0">
                <a:ln>
                  <a:noFill/>
                </a:ln>
                <a:solidFill>
                  <a:prstClr val="white">
                    <a:lumMod val="75000"/>
                  </a:prstClr>
                </a:solidFill>
                <a:effectLst/>
                <a:uLnTx/>
                <a:uFillTx/>
                <a:latin typeface="Noto Sans JP" panose="020B0500000000000000" pitchFamily="34" charset="-128"/>
                <a:ea typeface="Noto Sans JP" panose="020B0500000000000000" pitchFamily="34" charset="-128"/>
                <a:cs typeface="+mn-cs"/>
              </a:rPr>
              <a:t>150</a:t>
            </a:r>
            <a:r>
              <a:rPr kumimoji="1" lang="en-US" altLang="ja-JP" sz="1100" b="0" i="0" u="none" strike="noStrike" kern="1200" cap="none" spc="0" normalizeH="0" baseline="0" noProof="0">
                <a:ln>
                  <a:noFill/>
                </a:ln>
                <a:solidFill>
                  <a:prstClr val="white">
                    <a:lumMod val="75000"/>
                  </a:prstClr>
                </a:solidFill>
                <a:effectLst/>
                <a:uLnTx/>
                <a:uFillTx/>
                <a:latin typeface="Noto Sans JP" panose="020B0500000000000000" pitchFamily="34" charset="-128"/>
                <a:ea typeface="Noto Sans JP" panose="020B0500000000000000" pitchFamily="34" charset="-128"/>
                <a:cs typeface="+mn-cs"/>
              </a:rPr>
              <a:t>mL</a:t>
            </a:r>
            <a:endParaRPr kumimoji="1" lang="ja-JP" altLang="en-US" sz="1800" b="0" i="0" u="none" strike="noStrike" kern="1200" cap="none" spc="0" normalizeH="0" baseline="0" noProof="0">
              <a:ln>
                <a:noFill/>
              </a:ln>
              <a:solidFill>
                <a:prstClr val="white">
                  <a:lumMod val="75000"/>
                </a:prstClr>
              </a:solidFill>
              <a:effectLst/>
              <a:uLnTx/>
              <a:uFillTx/>
              <a:latin typeface="Noto Sans JP" panose="020B0500000000000000" pitchFamily="34" charset="-128"/>
              <a:ea typeface="Noto Sans JP" panose="020B0500000000000000" pitchFamily="34" charset="-128"/>
              <a:cs typeface="+mn-cs"/>
            </a:endParaRPr>
          </a:p>
        </p:txBody>
      </p:sp>
      <p:grpSp>
        <p:nvGrpSpPr>
          <p:cNvPr id="30" name="グループ化 29">
            <a:extLst>
              <a:ext uri="{FF2B5EF4-FFF2-40B4-BE49-F238E27FC236}">
                <a16:creationId xmlns:a16="http://schemas.microsoft.com/office/drawing/2014/main" id="{7131A9BE-9249-2112-AE97-9A9523ECD61A}"/>
              </a:ext>
            </a:extLst>
          </p:cNvPr>
          <p:cNvGrpSpPr/>
          <p:nvPr/>
        </p:nvGrpSpPr>
        <p:grpSpPr>
          <a:xfrm>
            <a:off x="2145398" y="5342841"/>
            <a:ext cx="1297083" cy="461665"/>
            <a:chOff x="2012489" y="5555467"/>
            <a:chExt cx="1297083" cy="461665"/>
          </a:xfrm>
        </p:grpSpPr>
        <p:sp>
          <p:nvSpPr>
            <p:cNvPr id="31" name="テキスト ボックス 30">
              <a:extLst>
                <a:ext uri="{FF2B5EF4-FFF2-40B4-BE49-F238E27FC236}">
                  <a16:creationId xmlns:a16="http://schemas.microsoft.com/office/drawing/2014/main" id="{6DE8EC69-7387-A6F3-B090-6F562C9F503C}"/>
                </a:ext>
              </a:extLst>
            </p:cNvPr>
            <p:cNvSpPr txBox="1"/>
            <p:nvPr/>
          </p:nvSpPr>
          <p:spPr>
            <a:xfrm>
              <a:off x="2058165" y="5555467"/>
              <a:ext cx="12514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約</a:t>
              </a:r>
              <a:r>
                <a:rPr kumimoji="1" lang="en-US" altLang="ja-JP"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15</a:t>
              </a:r>
              <a:r>
                <a:rPr kumimoji="1" lang="ja-JP" altLang="en-US" sz="16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回分</a:t>
              </a:r>
              <a:endParaRPr kumimoji="1" lang="ja-JP" altLang="en-US"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p:txBody>
        </p:sp>
        <p:sp>
          <p:nvSpPr>
            <p:cNvPr id="32" name="四角形: 角を丸くする 31">
              <a:extLst>
                <a:ext uri="{FF2B5EF4-FFF2-40B4-BE49-F238E27FC236}">
                  <a16:creationId xmlns:a16="http://schemas.microsoft.com/office/drawing/2014/main" id="{309B6C56-905D-4A09-AA83-68C8F96D5A24}"/>
                </a:ext>
              </a:extLst>
            </p:cNvPr>
            <p:cNvSpPr/>
            <p:nvPr/>
          </p:nvSpPr>
          <p:spPr>
            <a:xfrm>
              <a:off x="2012489" y="5560043"/>
              <a:ext cx="1198542" cy="449108"/>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grpSp>
      <p:sp>
        <p:nvSpPr>
          <p:cNvPr id="3" name="テキスト ボックス 2">
            <a:extLst>
              <a:ext uri="{FF2B5EF4-FFF2-40B4-BE49-F238E27FC236}">
                <a16:creationId xmlns:a16="http://schemas.microsoft.com/office/drawing/2014/main" id="{16E9C753-34B4-6067-D7F1-71F10E85D409}"/>
              </a:ext>
            </a:extLst>
          </p:cNvPr>
          <p:cNvSpPr txBox="1"/>
          <p:nvPr/>
        </p:nvSpPr>
        <p:spPr>
          <a:xfrm>
            <a:off x="878950" y="4939906"/>
            <a:ext cx="104335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1</a:t>
            </a:r>
            <a:r>
              <a:rPr kumimoji="1" lang="ja-JP" altLang="en-US" sz="1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日</a:t>
            </a:r>
            <a:endParaRPr kumimoji="1" lang="ja-JP" altLang="en-US" sz="12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p:txBody>
      </p:sp>
      <p:sp>
        <p:nvSpPr>
          <p:cNvPr id="2" name="テキスト ボックス 3">
            <a:extLst>
              <a:ext uri="{FF2B5EF4-FFF2-40B4-BE49-F238E27FC236}">
                <a16:creationId xmlns:a16="http://schemas.microsoft.com/office/drawing/2014/main" id="{B5647405-65C7-CE8B-FD11-8886AF419F16}"/>
              </a:ext>
            </a:extLst>
          </p:cNvPr>
          <p:cNvSpPr txBox="1"/>
          <p:nvPr/>
        </p:nvSpPr>
        <p:spPr>
          <a:xfrm>
            <a:off x="4372991" y="290904"/>
            <a:ext cx="7416824" cy="584775"/>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srgbClr val="FF0000"/>
                </a:solidFill>
                <a:effectLst/>
                <a:uLnTx/>
                <a:uFillTx/>
                <a:latin typeface="Noto Sans JP Light" panose="020B0300000000000000" pitchFamily="34" charset="-128"/>
                <a:ea typeface="Noto Sans JP Light" panose="020B0300000000000000" pitchFamily="34" charset="-128"/>
                <a:cs typeface="+mn-cs"/>
              </a:rPr>
              <a:t>ご注意</a:t>
            </a:r>
            <a:r>
              <a:rPr kumimoji="1" lang="ja-JP" altLang="en-US" sz="16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：単品販売のスムージーには、</a:t>
            </a:r>
            <a:r>
              <a:rPr kumimoji="1" lang="ja-JP" altLang="en-US" sz="1600" b="1" i="0" u="sng"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rPr>
              <a:t>専用スプーン</a:t>
            </a:r>
            <a:r>
              <a:rPr kumimoji="1" lang="ja-JP" altLang="en-US" sz="1600" b="0" i="0" u="sng"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は付属していません。</a:t>
            </a:r>
            <a:endParaRPr kumimoji="1" lang="en-US" altLang="ja-JP" sz="1600" b="0" i="0" u="sng"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　　　　「ニュースキン小物」でお買い求めいただけます。</a:t>
            </a:r>
          </a:p>
        </p:txBody>
      </p:sp>
      <p:pic>
        <p:nvPicPr>
          <p:cNvPr id="10" name="図 9" descr="暗い, 座る, カップ, テーブル が含まれている画像&#10;&#10;自動的に生成された説明">
            <a:extLst>
              <a:ext uri="{FF2B5EF4-FFF2-40B4-BE49-F238E27FC236}">
                <a16:creationId xmlns:a16="http://schemas.microsoft.com/office/drawing/2014/main" id="{E34A55A7-6EDF-EB90-A920-B6E5D2AB6C3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369128">
            <a:off x="11120190" y="247623"/>
            <a:ext cx="1231279" cy="705534"/>
          </a:xfrm>
          <a:prstGeom prst="rect">
            <a:avLst/>
          </a:prstGeom>
        </p:spPr>
      </p:pic>
    </p:spTree>
    <p:extLst>
      <p:ext uri="{BB962C8B-B14F-4D97-AF65-F5344CB8AC3E}">
        <p14:creationId xmlns:p14="http://schemas.microsoft.com/office/powerpoint/2010/main" val="35771389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96C1ED7-B578-E111-C4FB-388C05E2DC7C}"/>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a:ln>
                  <a:noFill/>
                </a:ln>
                <a:solidFill>
                  <a:srgbClr val="4EBAB8"/>
                </a:solidFill>
                <a:effectLst/>
                <a:uLnTx/>
                <a:uFillTx/>
                <a:latin typeface="Calibri" panose="020F0502020204030204"/>
                <a:ea typeface="游ゴシック" panose="020B0400000000000000" pitchFamily="50" charset="-128"/>
                <a:cs typeface="+mn-cs"/>
              </a:rPr>
              <a:t>v</a:t>
            </a:r>
            <a:endParaRPr kumimoji="1" lang="ja-JP" altLang="en-US" sz="1800" b="0" i="0" u="none" strike="noStrike" kern="1200" cap="none" spc="0" normalizeH="0" baseline="0" noProof="0">
              <a:ln>
                <a:noFill/>
              </a:ln>
              <a:solidFill>
                <a:srgbClr val="4EBAB8"/>
              </a:solidFill>
              <a:effectLst/>
              <a:uLnTx/>
              <a:uFillTx/>
              <a:latin typeface="Calibri" panose="020F0502020204030204"/>
              <a:ea typeface="游ゴシック" panose="020B0400000000000000" pitchFamily="50" charset="-128"/>
              <a:cs typeface="+mn-cs"/>
            </a:endParaRPr>
          </a:p>
        </p:txBody>
      </p:sp>
      <p:graphicFrame>
        <p:nvGraphicFramePr>
          <p:cNvPr id="5" name="グラフ 4">
            <a:extLst>
              <a:ext uri="{FF2B5EF4-FFF2-40B4-BE49-F238E27FC236}">
                <a16:creationId xmlns:a16="http://schemas.microsoft.com/office/drawing/2014/main" id="{26D20535-9389-CBEE-B3BE-60834746E6F1}"/>
              </a:ext>
            </a:extLst>
          </p:cNvPr>
          <p:cNvGraphicFramePr/>
          <p:nvPr/>
        </p:nvGraphicFramePr>
        <p:xfrm>
          <a:off x="2009676" y="1014486"/>
          <a:ext cx="7373927" cy="4612405"/>
        </p:xfrm>
        <a:graphic>
          <a:graphicData uri="http://schemas.openxmlformats.org/drawingml/2006/chart">
            <c:chart xmlns:c="http://schemas.openxmlformats.org/drawingml/2006/chart" xmlns:r="http://schemas.openxmlformats.org/officeDocument/2006/relationships" r:id="rId3"/>
          </a:graphicData>
        </a:graphic>
      </p:graphicFrame>
      <p:pic>
        <p:nvPicPr>
          <p:cNvPr id="6" name="図 5" descr="文字の書かれた紙&#10;&#10;自動的に生成された説明">
            <a:extLst>
              <a:ext uri="{FF2B5EF4-FFF2-40B4-BE49-F238E27FC236}">
                <a16:creationId xmlns:a16="http://schemas.microsoft.com/office/drawing/2014/main" id="{82C3C2CA-820E-CC38-1FA2-160C4775948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94845" y="759555"/>
            <a:ext cx="1537373" cy="2017373"/>
          </a:xfrm>
          <a:prstGeom prst="rect">
            <a:avLst/>
          </a:prstGeom>
        </p:spPr>
      </p:pic>
      <p:sp>
        <p:nvSpPr>
          <p:cNvPr id="24" name="テキスト ボックス 23">
            <a:extLst>
              <a:ext uri="{FF2B5EF4-FFF2-40B4-BE49-F238E27FC236}">
                <a16:creationId xmlns:a16="http://schemas.microsoft.com/office/drawing/2014/main" id="{C1D096D0-3C34-4BE9-13BC-B56FF31F7733}"/>
              </a:ext>
            </a:extLst>
          </p:cNvPr>
          <p:cNvSpPr txBox="1"/>
          <p:nvPr/>
        </p:nvSpPr>
        <p:spPr>
          <a:xfrm>
            <a:off x="255353" y="95836"/>
            <a:ext cx="1183089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必要なものに投資して、時々見直す。</a:t>
            </a:r>
            <a:endParaRPr kumimoji="1" lang="en-US" altLang="ja-JP"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endParaRPr>
          </a:p>
        </p:txBody>
      </p:sp>
      <p:pic>
        <p:nvPicPr>
          <p:cNvPr id="12" name="図 11" descr="黒い背景に白い文字がある&#10;&#10;低い精度で自動的に生成された説明">
            <a:extLst>
              <a:ext uri="{FF2B5EF4-FFF2-40B4-BE49-F238E27FC236}">
                <a16:creationId xmlns:a16="http://schemas.microsoft.com/office/drawing/2014/main" id="{61EAE441-109A-BFCA-E94A-AFD2EDD52C1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71632" y="3130109"/>
            <a:ext cx="661937" cy="1008112"/>
          </a:xfrm>
          <a:prstGeom prst="rect">
            <a:avLst/>
          </a:prstGeom>
        </p:spPr>
      </p:pic>
      <p:pic>
        <p:nvPicPr>
          <p:cNvPr id="18" name="図 17" descr="文字の書かれた紙&#10;&#10;自動的に生成された説明">
            <a:extLst>
              <a:ext uri="{FF2B5EF4-FFF2-40B4-BE49-F238E27FC236}">
                <a16:creationId xmlns:a16="http://schemas.microsoft.com/office/drawing/2014/main" id="{6346286F-5832-CDA4-EDD0-4CE04166E6B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289661" y="4028627"/>
            <a:ext cx="1479786" cy="990704"/>
          </a:xfrm>
          <a:prstGeom prst="rect">
            <a:avLst/>
          </a:prstGeom>
        </p:spPr>
      </p:pic>
      <p:sp>
        <p:nvSpPr>
          <p:cNvPr id="22" name="テキスト ボックス 21">
            <a:extLst>
              <a:ext uri="{FF2B5EF4-FFF2-40B4-BE49-F238E27FC236}">
                <a16:creationId xmlns:a16="http://schemas.microsoft.com/office/drawing/2014/main" id="{900A3CAE-FE8E-8D6B-A029-FF9ADCFDA424}"/>
              </a:ext>
            </a:extLst>
          </p:cNvPr>
          <p:cNvSpPr txBox="1"/>
          <p:nvPr/>
        </p:nvSpPr>
        <p:spPr>
          <a:xfrm>
            <a:off x="6903329" y="5942929"/>
            <a:ext cx="232957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グルコエッジ</a:t>
            </a:r>
          </a:p>
        </p:txBody>
      </p:sp>
      <p:sp>
        <p:nvSpPr>
          <p:cNvPr id="25" name="テキスト ボックス 24">
            <a:extLst>
              <a:ext uri="{FF2B5EF4-FFF2-40B4-BE49-F238E27FC236}">
                <a16:creationId xmlns:a16="http://schemas.microsoft.com/office/drawing/2014/main" id="{5F135A08-01A6-211C-1916-A29557A39B4C}"/>
              </a:ext>
            </a:extLst>
          </p:cNvPr>
          <p:cNvSpPr txBox="1"/>
          <p:nvPr/>
        </p:nvSpPr>
        <p:spPr>
          <a:xfrm>
            <a:off x="887965" y="4607577"/>
            <a:ext cx="265434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クレイブウィン</a:t>
            </a:r>
          </a:p>
        </p:txBody>
      </p:sp>
      <p:pic>
        <p:nvPicPr>
          <p:cNvPr id="26" name="図 25">
            <a:extLst>
              <a:ext uri="{FF2B5EF4-FFF2-40B4-BE49-F238E27FC236}">
                <a16:creationId xmlns:a16="http://schemas.microsoft.com/office/drawing/2014/main" id="{E5E812E1-4259-88EC-D954-BF3CF5D7F691}"/>
              </a:ext>
            </a:extLst>
          </p:cNvPr>
          <p:cNvPicPr>
            <a:picLocks noChangeAspect="1"/>
          </p:cNvPicPr>
          <p:nvPr/>
        </p:nvPicPr>
        <p:blipFill>
          <a:blip r:embed="rId7"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4117052" y="5518961"/>
            <a:ext cx="2723882" cy="922222"/>
          </a:xfrm>
          <a:prstGeom prst="rect">
            <a:avLst/>
          </a:prstGeom>
        </p:spPr>
      </p:pic>
      <p:pic>
        <p:nvPicPr>
          <p:cNvPr id="27" name="図 26">
            <a:extLst>
              <a:ext uri="{FF2B5EF4-FFF2-40B4-BE49-F238E27FC236}">
                <a16:creationId xmlns:a16="http://schemas.microsoft.com/office/drawing/2014/main" id="{A8D4D871-B8C8-BDF1-D318-7543837931C1}"/>
              </a:ext>
            </a:extLst>
          </p:cNvPr>
          <p:cNvPicPr>
            <a:picLocks noChangeAspect="1"/>
          </p:cNvPicPr>
          <p:nvPr/>
        </p:nvPicPr>
        <p:blipFill>
          <a:blip r:embed="rId8"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856990" y="3730325"/>
            <a:ext cx="2654350" cy="898680"/>
          </a:xfrm>
          <a:prstGeom prst="rect">
            <a:avLst/>
          </a:prstGeom>
        </p:spPr>
      </p:pic>
      <p:pic>
        <p:nvPicPr>
          <p:cNvPr id="9" name="図 8">
            <a:extLst>
              <a:ext uri="{FF2B5EF4-FFF2-40B4-BE49-F238E27FC236}">
                <a16:creationId xmlns:a16="http://schemas.microsoft.com/office/drawing/2014/main" id="{FC82AFC1-4782-183D-0667-6F478F59BEAB}"/>
              </a:ext>
            </a:extLst>
          </p:cNvPr>
          <p:cNvPicPr>
            <a:picLocks noChangeAspect="1"/>
          </p:cNvPicPr>
          <p:nvPr/>
        </p:nvPicPr>
        <p:blipFill>
          <a:blip r:embed="rId9"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531615" y="1613280"/>
            <a:ext cx="2657659" cy="939320"/>
          </a:xfrm>
          <a:prstGeom prst="rect">
            <a:avLst/>
          </a:prstGeom>
        </p:spPr>
      </p:pic>
      <p:sp>
        <p:nvSpPr>
          <p:cNvPr id="14" name="テキスト ボックス 13">
            <a:extLst>
              <a:ext uri="{FF2B5EF4-FFF2-40B4-BE49-F238E27FC236}">
                <a16:creationId xmlns:a16="http://schemas.microsoft.com/office/drawing/2014/main" id="{CCCCC73B-ACF0-2B39-5150-10F5A0A785F5}"/>
              </a:ext>
            </a:extLst>
          </p:cNvPr>
          <p:cNvSpPr txBox="1"/>
          <p:nvPr/>
        </p:nvSpPr>
        <p:spPr>
          <a:xfrm>
            <a:off x="333526" y="2509073"/>
            <a:ext cx="2973035"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スムージー</a:t>
            </a:r>
          </a:p>
        </p:txBody>
      </p:sp>
      <p:sp>
        <p:nvSpPr>
          <p:cNvPr id="15" name="フローチャート: 端子 14">
            <a:extLst>
              <a:ext uri="{FF2B5EF4-FFF2-40B4-BE49-F238E27FC236}">
                <a16:creationId xmlns:a16="http://schemas.microsoft.com/office/drawing/2014/main" id="{0E3F40EF-D659-3471-9D10-F168FF5525F2}"/>
              </a:ext>
            </a:extLst>
          </p:cNvPr>
          <p:cNvSpPr/>
          <p:nvPr/>
        </p:nvSpPr>
        <p:spPr>
          <a:xfrm>
            <a:off x="8188898" y="3559006"/>
            <a:ext cx="3114902" cy="898680"/>
          </a:xfrm>
          <a:prstGeom prst="flowChartTerminator">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燃焼</a:t>
            </a:r>
            <a:r>
              <a:rPr kumimoji="1" lang="ja-JP" altLang="en-US" sz="32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に着目</a:t>
            </a:r>
            <a:endParaRPr kumimoji="1" lang="en-US" altLang="ja-JP" sz="44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endParaRPr>
          </a:p>
        </p:txBody>
      </p:sp>
      <p:sp>
        <p:nvSpPr>
          <p:cNvPr id="19" name="テキスト ボックス 18">
            <a:extLst>
              <a:ext uri="{FF2B5EF4-FFF2-40B4-BE49-F238E27FC236}">
                <a16:creationId xmlns:a16="http://schemas.microsoft.com/office/drawing/2014/main" id="{CEB9EDC2-8BE1-4CE6-5594-D8ADA79ECEF1}"/>
              </a:ext>
            </a:extLst>
          </p:cNvPr>
          <p:cNvSpPr txBox="1"/>
          <p:nvPr/>
        </p:nvSpPr>
        <p:spPr>
          <a:xfrm>
            <a:off x="8507704" y="2545888"/>
            <a:ext cx="339233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solidFill>
                  <a:schemeClr val="bg1"/>
                </a:solidFill>
                <a:effectLst/>
                <a:uLnTx/>
                <a:uFillTx/>
                <a:latin typeface="Noto Sans JP Medium" panose="020B0600000000000000" pitchFamily="34" charset="-128"/>
                <a:ea typeface="Noto Sans JP Medium" panose="020B0600000000000000" pitchFamily="34" charset="-128"/>
                <a:cs typeface="72 Condensed" panose="020B0506030000000003" pitchFamily="34" charset="0"/>
              </a:rPr>
              <a:t>TRME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schemeClr val="bg1"/>
                </a:solidFill>
                <a:effectLst/>
                <a:uLnTx/>
                <a:uFillTx/>
                <a:latin typeface="Noto Sans JP Medium" panose="020B0600000000000000" pitchFamily="34" charset="-128"/>
                <a:ea typeface="Noto Sans JP Medium" panose="020B0600000000000000" pitchFamily="34" charset="-128"/>
                <a:cs typeface="72 Condensed" panose="020B0506030000000003" pitchFamily="34" charset="0"/>
              </a:rPr>
              <a:t>バーニングフォーカス</a:t>
            </a:r>
          </a:p>
        </p:txBody>
      </p:sp>
      <p:sp>
        <p:nvSpPr>
          <p:cNvPr id="20" name="テキスト ボックス 19">
            <a:extLst>
              <a:ext uri="{FF2B5EF4-FFF2-40B4-BE49-F238E27FC236}">
                <a16:creationId xmlns:a16="http://schemas.microsoft.com/office/drawing/2014/main" id="{BEEA750D-ED9D-2138-E5F0-A14870D54D0E}"/>
              </a:ext>
            </a:extLst>
          </p:cNvPr>
          <p:cNvSpPr txBox="1"/>
          <p:nvPr/>
        </p:nvSpPr>
        <p:spPr>
          <a:xfrm>
            <a:off x="7981441" y="5151714"/>
            <a:ext cx="38461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solidFill>
                  <a:schemeClr val="bg1"/>
                </a:solidFill>
                <a:effectLst/>
                <a:uLnTx/>
                <a:uFillTx/>
                <a:latin typeface="Noto Sans JP Medium" panose="020B0600000000000000" pitchFamily="34" charset="-128"/>
                <a:ea typeface="Noto Sans JP Medium" panose="020B0600000000000000" pitchFamily="34" charset="-128"/>
                <a:cs typeface="72 Condensed" panose="020B0506030000000003" pitchFamily="34" charset="0"/>
              </a:rPr>
              <a:t>TRME</a:t>
            </a:r>
            <a:r>
              <a:rPr kumimoji="1" lang="ja-JP" altLang="en-US" sz="2400" b="0" i="0" u="none" strike="noStrike" kern="1200" cap="none" spc="0" normalizeH="0" baseline="0" noProof="0">
                <a:ln>
                  <a:noFill/>
                </a:ln>
                <a:solidFill>
                  <a:schemeClr val="bg1"/>
                </a:solidFill>
                <a:effectLst/>
                <a:uLnTx/>
                <a:uFillTx/>
                <a:latin typeface="Noto Sans JP Medium" panose="020B0600000000000000" pitchFamily="34" charset="-128"/>
                <a:ea typeface="Noto Sans JP Medium" panose="020B0600000000000000" pitchFamily="34" charset="-128"/>
                <a:cs typeface="72 Condensed" panose="020B0506030000000003" pitchFamily="34" charset="0"/>
              </a:rPr>
              <a:t> ウィニングスタート</a:t>
            </a:r>
          </a:p>
        </p:txBody>
      </p:sp>
      <p:sp>
        <p:nvSpPr>
          <p:cNvPr id="21" name="フローチャート: 端子 20">
            <a:extLst>
              <a:ext uri="{FF2B5EF4-FFF2-40B4-BE49-F238E27FC236}">
                <a16:creationId xmlns:a16="http://schemas.microsoft.com/office/drawing/2014/main" id="{874A0B8E-F60E-F76B-765D-CB41E1A57B14}"/>
              </a:ext>
            </a:extLst>
          </p:cNvPr>
          <p:cNvSpPr/>
          <p:nvPr/>
        </p:nvSpPr>
        <p:spPr>
          <a:xfrm>
            <a:off x="8494604" y="1532504"/>
            <a:ext cx="3114902" cy="898680"/>
          </a:xfrm>
          <a:prstGeom prst="flowChartTerminator">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燃焼</a:t>
            </a:r>
            <a:r>
              <a:rPr kumimoji="1" lang="ja-JP" altLang="en-US" sz="32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に着目</a:t>
            </a:r>
            <a:endParaRPr kumimoji="1" lang="en-US" altLang="ja-JP" sz="44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endParaRPr>
          </a:p>
        </p:txBody>
      </p:sp>
      <p:pic>
        <p:nvPicPr>
          <p:cNvPr id="28" name="図 27" descr="白黒の写真にテキストが書いてあるボトル&#10;&#10;中程度の精度で自動的に生成された説明">
            <a:extLst>
              <a:ext uri="{FF2B5EF4-FFF2-40B4-BE49-F238E27FC236}">
                <a16:creationId xmlns:a16="http://schemas.microsoft.com/office/drawing/2014/main" id="{60F65483-1CC1-8689-F55F-A92E5104E8D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330785" y="1352897"/>
            <a:ext cx="651010" cy="1396261"/>
          </a:xfrm>
          <a:prstGeom prst="rect">
            <a:avLst/>
          </a:prstGeom>
        </p:spPr>
      </p:pic>
      <p:pic>
        <p:nvPicPr>
          <p:cNvPr id="29" name="図 28" descr="白黒の写真にテキストが書いてあるボトル&#10;&#10;中程度の精度で自動的に生成された説明">
            <a:extLst>
              <a:ext uri="{FF2B5EF4-FFF2-40B4-BE49-F238E27FC236}">
                <a16:creationId xmlns:a16="http://schemas.microsoft.com/office/drawing/2014/main" id="{F5A672C1-EB40-587A-9D16-6EA187D95C72}"/>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888088" y="2936034"/>
            <a:ext cx="597498" cy="1396261"/>
          </a:xfrm>
          <a:prstGeom prst="rect">
            <a:avLst/>
          </a:prstGeom>
        </p:spPr>
      </p:pic>
      <p:pic>
        <p:nvPicPr>
          <p:cNvPr id="7" name="図 6">
            <a:extLst>
              <a:ext uri="{FF2B5EF4-FFF2-40B4-BE49-F238E27FC236}">
                <a16:creationId xmlns:a16="http://schemas.microsoft.com/office/drawing/2014/main" id="{ACEFD41B-5911-938B-99B2-AB4140FB66D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363533" y="4397750"/>
            <a:ext cx="2245973" cy="683215"/>
          </a:xfrm>
          <a:prstGeom prst="rect">
            <a:avLst/>
          </a:prstGeom>
        </p:spPr>
      </p:pic>
    </p:spTree>
    <p:extLst>
      <p:ext uri="{BB962C8B-B14F-4D97-AF65-F5344CB8AC3E}">
        <p14:creationId xmlns:p14="http://schemas.microsoft.com/office/powerpoint/2010/main" val="3476182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EFD8B-7767-62E7-52ED-65B20C017BF2}"/>
            </a:ext>
          </a:extLst>
        </p:cNvPr>
        <p:cNvGrpSpPr/>
        <p:nvPr/>
      </p:nvGrpSpPr>
      <p:grpSpPr>
        <a:xfrm>
          <a:off x="0" y="0"/>
          <a:ext cx="0" cy="0"/>
          <a:chOff x="0" y="0"/>
          <a:chExt cx="0" cy="0"/>
        </a:xfrm>
      </p:grpSpPr>
      <p:sp>
        <p:nvSpPr>
          <p:cNvPr id="9" name="正方形/長方形 8">
            <a:extLst>
              <a:ext uri="{FF2B5EF4-FFF2-40B4-BE49-F238E27FC236}">
                <a16:creationId xmlns:a16="http://schemas.microsoft.com/office/drawing/2014/main" id="{8A561DCE-3D49-BEAA-A813-9E8021A04345}"/>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endParaRPr>
          </a:p>
        </p:txBody>
      </p:sp>
      <p:sp>
        <p:nvSpPr>
          <p:cNvPr id="8" name="テキスト ボックス 7">
            <a:extLst>
              <a:ext uri="{FF2B5EF4-FFF2-40B4-BE49-F238E27FC236}">
                <a16:creationId xmlns:a16="http://schemas.microsoft.com/office/drawing/2014/main" id="{038C6037-A05F-18AE-016C-0676CB563C6E}"/>
              </a:ext>
            </a:extLst>
          </p:cNvPr>
          <p:cNvSpPr txBox="1"/>
          <p:nvPr/>
        </p:nvSpPr>
        <p:spPr>
          <a:xfrm>
            <a:off x="4139669" y="2812797"/>
            <a:ext cx="781997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燃えやすいカラダづくりを効率よくバックアップ</a:t>
            </a:r>
            <a:r>
              <a:rPr kumimoji="1" lang="en-US" altLang="ja-JP" sz="24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*¹</a:t>
            </a:r>
            <a:r>
              <a:rPr kumimoji="1" lang="ja-JP" altLang="en-US" sz="24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endParaRPr>
          </a:p>
        </p:txBody>
      </p:sp>
      <p:sp>
        <p:nvSpPr>
          <p:cNvPr id="10" name="テキスト ボックス 9">
            <a:extLst>
              <a:ext uri="{FF2B5EF4-FFF2-40B4-BE49-F238E27FC236}">
                <a16:creationId xmlns:a16="http://schemas.microsoft.com/office/drawing/2014/main" id="{DC99C658-503A-FB8B-AE09-BC4D2E3C5355}"/>
              </a:ext>
            </a:extLst>
          </p:cNvPr>
          <p:cNvSpPr txBox="1"/>
          <p:nvPr/>
        </p:nvSpPr>
        <p:spPr>
          <a:xfrm>
            <a:off x="3654978" y="2013878"/>
            <a:ext cx="1069698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8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TRME </a:t>
            </a:r>
            <a:r>
              <a:rPr kumimoji="1" lang="ja-JP" altLang="en-US" sz="48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バーニングフォーカス</a:t>
            </a:r>
          </a:p>
        </p:txBody>
      </p:sp>
      <p:sp>
        <p:nvSpPr>
          <p:cNvPr id="2" name="フローチャート: 端子 1">
            <a:extLst>
              <a:ext uri="{FF2B5EF4-FFF2-40B4-BE49-F238E27FC236}">
                <a16:creationId xmlns:a16="http://schemas.microsoft.com/office/drawing/2014/main" id="{057C4CF9-CC11-F386-E20D-F9DFA30FE78B}"/>
              </a:ext>
            </a:extLst>
          </p:cNvPr>
          <p:cNvSpPr/>
          <p:nvPr/>
        </p:nvSpPr>
        <p:spPr>
          <a:xfrm>
            <a:off x="623392" y="419752"/>
            <a:ext cx="3490268" cy="1015663"/>
          </a:xfrm>
          <a:prstGeom prst="flowChartTermina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燃焼</a:t>
            </a:r>
            <a:r>
              <a:rPr kumimoji="1" lang="ja-JP" altLang="en-US"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に着目</a:t>
            </a:r>
            <a:endParaRPr kumimoji="1" lang="en-US" altLang="ja-JP" sz="44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endParaRPr>
          </a:p>
        </p:txBody>
      </p:sp>
      <p:sp>
        <p:nvSpPr>
          <p:cNvPr id="14" name="テキスト ボックス 13">
            <a:extLst>
              <a:ext uri="{FF2B5EF4-FFF2-40B4-BE49-F238E27FC236}">
                <a16:creationId xmlns:a16="http://schemas.microsoft.com/office/drawing/2014/main" id="{78913655-0CB4-B764-34A8-8FD528A4F27A}"/>
              </a:ext>
            </a:extLst>
          </p:cNvPr>
          <p:cNvSpPr txBox="1"/>
          <p:nvPr/>
        </p:nvSpPr>
        <p:spPr>
          <a:xfrm>
            <a:off x="0" y="6550710"/>
            <a:ext cx="942313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a:t>
            </a:r>
            <a:r>
              <a:rPr kumimoji="1" lang="en-US" altLang="ja-JP" sz="12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1</a:t>
            </a:r>
            <a:r>
              <a:rPr kumimoji="1" lang="ja-JP" altLang="en-US" sz="12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  </a:t>
            </a:r>
            <a:r>
              <a:rPr lang="ja-JP" altLang="en-US" sz="1200">
                <a:solidFill>
                  <a:prstClr val="white"/>
                </a:solidFill>
                <a:latin typeface="Noto Sans JP Light" panose="020B0300000000000000" pitchFamily="34" charset="-128"/>
                <a:ea typeface="Noto Sans JP Light" panose="020B0300000000000000" pitchFamily="34" charset="-128"/>
              </a:rPr>
              <a:t>一人</a:t>
            </a:r>
            <a:r>
              <a:rPr kumimoji="1" lang="ja-JP" altLang="en-US" sz="12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ひとりに合った製品の選択や、そのときの状態に合わせた製品の変更が可能であること。</a:t>
            </a:r>
          </a:p>
        </p:txBody>
      </p:sp>
      <p:sp>
        <p:nvSpPr>
          <p:cNvPr id="28" name="テキスト ボックス 27">
            <a:extLst>
              <a:ext uri="{FF2B5EF4-FFF2-40B4-BE49-F238E27FC236}">
                <a16:creationId xmlns:a16="http://schemas.microsoft.com/office/drawing/2014/main" id="{DA18E663-1235-B0A9-E037-441A09978E53}"/>
              </a:ext>
            </a:extLst>
          </p:cNvPr>
          <p:cNvSpPr txBox="1"/>
          <p:nvPr/>
        </p:nvSpPr>
        <p:spPr>
          <a:xfrm>
            <a:off x="3636894" y="3861048"/>
            <a:ext cx="802414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8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TRME </a:t>
            </a:r>
            <a:r>
              <a:rPr kumimoji="1" lang="ja-JP" altLang="en-US" sz="48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ウィニングスタート</a:t>
            </a:r>
          </a:p>
        </p:txBody>
      </p:sp>
      <p:sp>
        <p:nvSpPr>
          <p:cNvPr id="29" name="テキスト ボックス 28">
            <a:extLst>
              <a:ext uri="{FF2B5EF4-FFF2-40B4-BE49-F238E27FC236}">
                <a16:creationId xmlns:a16="http://schemas.microsoft.com/office/drawing/2014/main" id="{03BFC493-11E3-3130-0A57-1D6C7E3DDAF4}"/>
              </a:ext>
            </a:extLst>
          </p:cNvPr>
          <p:cNvSpPr txBox="1"/>
          <p:nvPr/>
        </p:nvSpPr>
        <p:spPr>
          <a:xfrm>
            <a:off x="6600057" y="4790321"/>
            <a:ext cx="5038246"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TRME</a:t>
            </a:r>
            <a:r>
              <a:rPr kumimoji="1" lang="ja-JP" altLang="en-US" sz="24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の習慣化を</a:t>
            </a:r>
            <a:r>
              <a:rPr kumimoji="1" lang="en-US" altLang="ja-JP" sz="24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2</a:t>
            </a:r>
            <a:r>
              <a:rPr kumimoji="1" lang="ja-JP" altLang="en-US" sz="24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週間で</a:t>
            </a:r>
            <a:endParaRPr kumimoji="1" lang="en-US" altLang="ja-JP" sz="24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スピーディーにサポート。</a:t>
            </a:r>
            <a:endParaRPr kumimoji="1" lang="en-US" altLang="ja-JP" sz="24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燃えやすいカラダづくりを</a:t>
            </a:r>
            <a:endParaRPr kumimoji="1" lang="en-US" altLang="ja-JP" sz="24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効率よくバックアップ</a:t>
            </a:r>
            <a:r>
              <a:rPr kumimoji="1" lang="en-US" altLang="ja-JP" sz="24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*¹</a:t>
            </a:r>
            <a:r>
              <a:rPr kumimoji="1" lang="ja-JP" altLang="en-US" sz="24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endParaRPr>
          </a:p>
        </p:txBody>
      </p:sp>
      <p:sp>
        <p:nvSpPr>
          <p:cNvPr id="6" name="吹き出し: 四角形 5">
            <a:extLst>
              <a:ext uri="{FF2B5EF4-FFF2-40B4-BE49-F238E27FC236}">
                <a16:creationId xmlns:a16="http://schemas.microsoft.com/office/drawing/2014/main" id="{36F0D44F-6871-50DA-A736-0FA5CA300EA9}"/>
              </a:ext>
            </a:extLst>
          </p:cNvPr>
          <p:cNvSpPr/>
          <p:nvPr/>
        </p:nvSpPr>
        <p:spPr>
          <a:xfrm>
            <a:off x="4378507" y="448311"/>
            <a:ext cx="7259796" cy="801412"/>
          </a:xfrm>
          <a:custGeom>
            <a:avLst/>
            <a:gdLst>
              <a:gd name="connsiteX0" fmla="*/ 0 w 6766439"/>
              <a:gd name="connsiteY0" fmla="*/ 0 h 801412"/>
              <a:gd name="connsiteX1" fmla="*/ 1127740 w 6766439"/>
              <a:gd name="connsiteY1" fmla="*/ 0 h 801412"/>
              <a:gd name="connsiteX2" fmla="*/ 1127740 w 6766439"/>
              <a:gd name="connsiteY2" fmla="*/ 0 h 801412"/>
              <a:gd name="connsiteX3" fmla="*/ 2819350 w 6766439"/>
              <a:gd name="connsiteY3" fmla="*/ 0 h 801412"/>
              <a:gd name="connsiteX4" fmla="*/ 6766439 w 6766439"/>
              <a:gd name="connsiteY4" fmla="*/ 0 h 801412"/>
              <a:gd name="connsiteX5" fmla="*/ 6766439 w 6766439"/>
              <a:gd name="connsiteY5" fmla="*/ 467490 h 801412"/>
              <a:gd name="connsiteX6" fmla="*/ 6766439 w 6766439"/>
              <a:gd name="connsiteY6" fmla="*/ 467490 h 801412"/>
              <a:gd name="connsiteX7" fmla="*/ 6766439 w 6766439"/>
              <a:gd name="connsiteY7" fmla="*/ 667843 h 801412"/>
              <a:gd name="connsiteX8" fmla="*/ 6766439 w 6766439"/>
              <a:gd name="connsiteY8" fmla="*/ 801412 h 801412"/>
              <a:gd name="connsiteX9" fmla="*/ 2819350 w 6766439"/>
              <a:gd name="connsiteY9" fmla="*/ 801412 h 801412"/>
              <a:gd name="connsiteX10" fmla="*/ 1127740 w 6766439"/>
              <a:gd name="connsiteY10" fmla="*/ 801412 h 801412"/>
              <a:gd name="connsiteX11" fmla="*/ 1127740 w 6766439"/>
              <a:gd name="connsiteY11" fmla="*/ 801412 h 801412"/>
              <a:gd name="connsiteX12" fmla="*/ 0 w 6766439"/>
              <a:gd name="connsiteY12" fmla="*/ 801412 h 801412"/>
              <a:gd name="connsiteX13" fmla="*/ 0 w 6766439"/>
              <a:gd name="connsiteY13" fmla="*/ 667843 h 801412"/>
              <a:gd name="connsiteX14" fmla="*/ -544157 w 6766439"/>
              <a:gd name="connsiteY14" fmla="*/ 619756 h 801412"/>
              <a:gd name="connsiteX15" fmla="*/ 0 w 6766439"/>
              <a:gd name="connsiteY15" fmla="*/ 467490 h 801412"/>
              <a:gd name="connsiteX16" fmla="*/ 0 w 6766439"/>
              <a:gd name="connsiteY16" fmla="*/ 0 h 801412"/>
              <a:gd name="connsiteX0" fmla="*/ 544157 w 7310596"/>
              <a:gd name="connsiteY0" fmla="*/ 0 h 801412"/>
              <a:gd name="connsiteX1" fmla="*/ 1671897 w 7310596"/>
              <a:gd name="connsiteY1" fmla="*/ 0 h 801412"/>
              <a:gd name="connsiteX2" fmla="*/ 1671897 w 7310596"/>
              <a:gd name="connsiteY2" fmla="*/ 0 h 801412"/>
              <a:gd name="connsiteX3" fmla="*/ 3363507 w 7310596"/>
              <a:gd name="connsiteY3" fmla="*/ 0 h 801412"/>
              <a:gd name="connsiteX4" fmla="*/ 7310596 w 7310596"/>
              <a:gd name="connsiteY4" fmla="*/ 0 h 801412"/>
              <a:gd name="connsiteX5" fmla="*/ 7310596 w 7310596"/>
              <a:gd name="connsiteY5" fmla="*/ 467490 h 801412"/>
              <a:gd name="connsiteX6" fmla="*/ 7310596 w 7310596"/>
              <a:gd name="connsiteY6" fmla="*/ 467490 h 801412"/>
              <a:gd name="connsiteX7" fmla="*/ 7310596 w 7310596"/>
              <a:gd name="connsiteY7" fmla="*/ 667843 h 801412"/>
              <a:gd name="connsiteX8" fmla="*/ 7310596 w 7310596"/>
              <a:gd name="connsiteY8" fmla="*/ 801412 h 801412"/>
              <a:gd name="connsiteX9" fmla="*/ 3363507 w 7310596"/>
              <a:gd name="connsiteY9" fmla="*/ 801412 h 801412"/>
              <a:gd name="connsiteX10" fmla="*/ 1671897 w 7310596"/>
              <a:gd name="connsiteY10" fmla="*/ 801412 h 801412"/>
              <a:gd name="connsiteX11" fmla="*/ 1671897 w 7310596"/>
              <a:gd name="connsiteY11" fmla="*/ 801412 h 801412"/>
              <a:gd name="connsiteX12" fmla="*/ 544157 w 7310596"/>
              <a:gd name="connsiteY12" fmla="*/ 801412 h 801412"/>
              <a:gd name="connsiteX13" fmla="*/ 544157 w 7310596"/>
              <a:gd name="connsiteY13" fmla="*/ 667843 h 801412"/>
              <a:gd name="connsiteX14" fmla="*/ 0 w 7310596"/>
              <a:gd name="connsiteY14" fmla="*/ 619756 h 801412"/>
              <a:gd name="connsiteX15" fmla="*/ 547332 w 7310596"/>
              <a:gd name="connsiteY15" fmla="*/ 264290 h 801412"/>
              <a:gd name="connsiteX16" fmla="*/ 544157 w 7310596"/>
              <a:gd name="connsiteY16" fmla="*/ 0 h 801412"/>
              <a:gd name="connsiteX0" fmla="*/ 544157 w 7310596"/>
              <a:gd name="connsiteY0" fmla="*/ 0 h 801412"/>
              <a:gd name="connsiteX1" fmla="*/ 1671897 w 7310596"/>
              <a:gd name="connsiteY1" fmla="*/ 0 h 801412"/>
              <a:gd name="connsiteX2" fmla="*/ 1671897 w 7310596"/>
              <a:gd name="connsiteY2" fmla="*/ 0 h 801412"/>
              <a:gd name="connsiteX3" fmla="*/ 3363507 w 7310596"/>
              <a:gd name="connsiteY3" fmla="*/ 0 h 801412"/>
              <a:gd name="connsiteX4" fmla="*/ 7310596 w 7310596"/>
              <a:gd name="connsiteY4" fmla="*/ 0 h 801412"/>
              <a:gd name="connsiteX5" fmla="*/ 7310596 w 7310596"/>
              <a:gd name="connsiteY5" fmla="*/ 467490 h 801412"/>
              <a:gd name="connsiteX6" fmla="*/ 7310596 w 7310596"/>
              <a:gd name="connsiteY6" fmla="*/ 467490 h 801412"/>
              <a:gd name="connsiteX7" fmla="*/ 7310596 w 7310596"/>
              <a:gd name="connsiteY7" fmla="*/ 667843 h 801412"/>
              <a:gd name="connsiteX8" fmla="*/ 7310596 w 7310596"/>
              <a:gd name="connsiteY8" fmla="*/ 801412 h 801412"/>
              <a:gd name="connsiteX9" fmla="*/ 3363507 w 7310596"/>
              <a:gd name="connsiteY9" fmla="*/ 801412 h 801412"/>
              <a:gd name="connsiteX10" fmla="*/ 1671897 w 7310596"/>
              <a:gd name="connsiteY10" fmla="*/ 801412 h 801412"/>
              <a:gd name="connsiteX11" fmla="*/ 1671897 w 7310596"/>
              <a:gd name="connsiteY11" fmla="*/ 801412 h 801412"/>
              <a:gd name="connsiteX12" fmla="*/ 544157 w 7310596"/>
              <a:gd name="connsiteY12" fmla="*/ 801412 h 801412"/>
              <a:gd name="connsiteX13" fmla="*/ 553682 w 7310596"/>
              <a:gd name="connsiteY13" fmla="*/ 448768 h 801412"/>
              <a:gd name="connsiteX14" fmla="*/ 0 w 7310596"/>
              <a:gd name="connsiteY14" fmla="*/ 619756 h 801412"/>
              <a:gd name="connsiteX15" fmla="*/ 547332 w 7310596"/>
              <a:gd name="connsiteY15" fmla="*/ 264290 h 801412"/>
              <a:gd name="connsiteX16" fmla="*/ 544157 w 7310596"/>
              <a:gd name="connsiteY16" fmla="*/ 0 h 801412"/>
              <a:gd name="connsiteX0" fmla="*/ 493357 w 7259796"/>
              <a:gd name="connsiteY0" fmla="*/ 0 h 801412"/>
              <a:gd name="connsiteX1" fmla="*/ 1621097 w 7259796"/>
              <a:gd name="connsiteY1" fmla="*/ 0 h 801412"/>
              <a:gd name="connsiteX2" fmla="*/ 1621097 w 7259796"/>
              <a:gd name="connsiteY2" fmla="*/ 0 h 801412"/>
              <a:gd name="connsiteX3" fmla="*/ 3312707 w 7259796"/>
              <a:gd name="connsiteY3" fmla="*/ 0 h 801412"/>
              <a:gd name="connsiteX4" fmla="*/ 7259796 w 7259796"/>
              <a:gd name="connsiteY4" fmla="*/ 0 h 801412"/>
              <a:gd name="connsiteX5" fmla="*/ 7259796 w 7259796"/>
              <a:gd name="connsiteY5" fmla="*/ 467490 h 801412"/>
              <a:gd name="connsiteX6" fmla="*/ 7259796 w 7259796"/>
              <a:gd name="connsiteY6" fmla="*/ 467490 h 801412"/>
              <a:gd name="connsiteX7" fmla="*/ 7259796 w 7259796"/>
              <a:gd name="connsiteY7" fmla="*/ 667843 h 801412"/>
              <a:gd name="connsiteX8" fmla="*/ 7259796 w 7259796"/>
              <a:gd name="connsiteY8" fmla="*/ 801412 h 801412"/>
              <a:gd name="connsiteX9" fmla="*/ 3312707 w 7259796"/>
              <a:gd name="connsiteY9" fmla="*/ 801412 h 801412"/>
              <a:gd name="connsiteX10" fmla="*/ 1621097 w 7259796"/>
              <a:gd name="connsiteY10" fmla="*/ 801412 h 801412"/>
              <a:gd name="connsiteX11" fmla="*/ 1621097 w 7259796"/>
              <a:gd name="connsiteY11" fmla="*/ 801412 h 801412"/>
              <a:gd name="connsiteX12" fmla="*/ 493357 w 7259796"/>
              <a:gd name="connsiteY12" fmla="*/ 801412 h 801412"/>
              <a:gd name="connsiteX13" fmla="*/ 502882 w 7259796"/>
              <a:gd name="connsiteY13" fmla="*/ 448768 h 801412"/>
              <a:gd name="connsiteX14" fmla="*/ 0 w 7259796"/>
              <a:gd name="connsiteY14" fmla="*/ 387981 h 801412"/>
              <a:gd name="connsiteX15" fmla="*/ 496532 w 7259796"/>
              <a:gd name="connsiteY15" fmla="*/ 264290 h 801412"/>
              <a:gd name="connsiteX16" fmla="*/ 493357 w 7259796"/>
              <a:gd name="connsiteY16" fmla="*/ 0 h 801412"/>
              <a:gd name="connsiteX0" fmla="*/ 493357 w 7259796"/>
              <a:gd name="connsiteY0" fmla="*/ 0 h 801412"/>
              <a:gd name="connsiteX1" fmla="*/ 1621097 w 7259796"/>
              <a:gd name="connsiteY1" fmla="*/ 0 h 801412"/>
              <a:gd name="connsiteX2" fmla="*/ 1621097 w 7259796"/>
              <a:gd name="connsiteY2" fmla="*/ 0 h 801412"/>
              <a:gd name="connsiteX3" fmla="*/ 3312707 w 7259796"/>
              <a:gd name="connsiteY3" fmla="*/ 0 h 801412"/>
              <a:gd name="connsiteX4" fmla="*/ 7259796 w 7259796"/>
              <a:gd name="connsiteY4" fmla="*/ 0 h 801412"/>
              <a:gd name="connsiteX5" fmla="*/ 7259796 w 7259796"/>
              <a:gd name="connsiteY5" fmla="*/ 467490 h 801412"/>
              <a:gd name="connsiteX6" fmla="*/ 7259796 w 7259796"/>
              <a:gd name="connsiteY6" fmla="*/ 467490 h 801412"/>
              <a:gd name="connsiteX7" fmla="*/ 7259796 w 7259796"/>
              <a:gd name="connsiteY7" fmla="*/ 667843 h 801412"/>
              <a:gd name="connsiteX8" fmla="*/ 7259796 w 7259796"/>
              <a:gd name="connsiteY8" fmla="*/ 801412 h 801412"/>
              <a:gd name="connsiteX9" fmla="*/ 3312707 w 7259796"/>
              <a:gd name="connsiteY9" fmla="*/ 801412 h 801412"/>
              <a:gd name="connsiteX10" fmla="*/ 1621097 w 7259796"/>
              <a:gd name="connsiteY10" fmla="*/ 801412 h 801412"/>
              <a:gd name="connsiteX11" fmla="*/ 1621097 w 7259796"/>
              <a:gd name="connsiteY11" fmla="*/ 801412 h 801412"/>
              <a:gd name="connsiteX12" fmla="*/ 493357 w 7259796"/>
              <a:gd name="connsiteY12" fmla="*/ 801412 h 801412"/>
              <a:gd name="connsiteX13" fmla="*/ 487007 w 7259796"/>
              <a:gd name="connsiteY13" fmla="*/ 464643 h 801412"/>
              <a:gd name="connsiteX14" fmla="*/ 0 w 7259796"/>
              <a:gd name="connsiteY14" fmla="*/ 387981 h 801412"/>
              <a:gd name="connsiteX15" fmla="*/ 496532 w 7259796"/>
              <a:gd name="connsiteY15" fmla="*/ 264290 h 801412"/>
              <a:gd name="connsiteX16" fmla="*/ 493357 w 7259796"/>
              <a:gd name="connsiteY16" fmla="*/ 0 h 80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59796" h="801412">
                <a:moveTo>
                  <a:pt x="493357" y="0"/>
                </a:moveTo>
                <a:lnTo>
                  <a:pt x="1621097" y="0"/>
                </a:lnTo>
                <a:lnTo>
                  <a:pt x="1621097" y="0"/>
                </a:lnTo>
                <a:lnTo>
                  <a:pt x="3312707" y="0"/>
                </a:lnTo>
                <a:lnTo>
                  <a:pt x="7259796" y="0"/>
                </a:lnTo>
                <a:lnTo>
                  <a:pt x="7259796" y="467490"/>
                </a:lnTo>
                <a:lnTo>
                  <a:pt x="7259796" y="467490"/>
                </a:lnTo>
                <a:lnTo>
                  <a:pt x="7259796" y="667843"/>
                </a:lnTo>
                <a:lnTo>
                  <a:pt x="7259796" y="801412"/>
                </a:lnTo>
                <a:lnTo>
                  <a:pt x="3312707" y="801412"/>
                </a:lnTo>
                <a:lnTo>
                  <a:pt x="1621097" y="801412"/>
                </a:lnTo>
                <a:lnTo>
                  <a:pt x="1621097" y="801412"/>
                </a:lnTo>
                <a:lnTo>
                  <a:pt x="493357" y="801412"/>
                </a:lnTo>
                <a:lnTo>
                  <a:pt x="487007" y="464643"/>
                </a:lnTo>
                <a:lnTo>
                  <a:pt x="0" y="387981"/>
                </a:lnTo>
                <a:lnTo>
                  <a:pt x="496532" y="264290"/>
                </a:lnTo>
                <a:cubicBezTo>
                  <a:pt x="495474" y="176193"/>
                  <a:pt x="494415" y="88097"/>
                  <a:pt x="493357" y="0"/>
                </a:cubicBezTo>
                <a:close/>
              </a:path>
            </a:pathLst>
          </a:custGeom>
          <a:solidFill>
            <a:schemeClr val="tx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5764BD02-FC18-2FE4-DC9C-B83984383C74}"/>
              </a:ext>
            </a:extLst>
          </p:cNvPr>
          <p:cNvSpPr txBox="1"/>
          <p:nvPr/>
        </p:nvSpPr>
        <p:spPr>
          <a:xfrm>
            <a:off x="5087888" y="548680"/>
            <a:ext cx="708256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燃えやすいカラダづくりがしたい</a:t>
            </a:r>
          </a:p>
        </p:txBody>
      </p:sp>
      <p:pic>
        <p:nvPicPr>
          <p:cNvPr id="13" name="図 12">
            <a:extLst>
              <a:ext uri="{FF2B5EF4-FFF2-40B4-BE49-F238E27FC236}">
                <a16:creationId xmlns:a16="http://schemas.microsoft.com/office/drawing/2014/main" id="{547887CB-7A4F-19C0-47AD-49CD342C47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01775" y="4790321"/>
            <a:ext cx="2736557" cy="830997"/>
          </a:xfrm>
          <a:prstGeom prst="rect">
            <a:avLst/>
          </a:prstGeom>
        </p:spPr>
      </p:pic>
      <p:grpSp>
        <p:nvGrpSpPr>
          <p:cNvPr id="3" name="グループ化 2">
            <a:extLst>
              <a:ext uri="{FF2B5EF4-FFF2-40B4-BE49-F238E27FC236}">
                <a16:creationId xmlns:a16="http://schemas.microsoft.com/office/drawing/2014/main" id="{0358A1A6-4C98-E22B-2273-8DC38E8AF560}"/>
              </a:ext>
            </a:extLst>
          </p:cNvPr>
          <p:cNvGrpSpPr/>
          <p:nvPr/>
        </p:nvGrpSpPr>
        <p:grpSpPr>
          <a:xfrm>
            <a:off x="76280" y="4302809"/>
            <a:ext cx="1095306" cy="1095308"/>
            <a:chOff x="76280" y="4302809"/>
            <a:chExt cx="1095306" cy="1095308"/>
          </a:xfrm>
        </p:grpSpPr>
        <p:sp>
          <p:nvSpPr>
            <p:cNvPr id="12" name="楕円 11">
              <a:extLst>
                <a:ext uri="{FF2B5EF4-FFF2-40B4-BE49-F238E27FC236}">
                  <a16:creationId xmlns:a16="http://schemas.microsoft.com/office/drawing/2014/main" id="{B03B0F22-A7FD-A1F6-86DB-95D22FF7E23C}"/>
                </a:ext>
              </a:extLst>
            </p:cNvPr>
            <p:cNvSpPr/>
            <p:nvPr/>
          </p:nvSpPr>
          <p:spPr>
            <a:xfrm>
              <a:off x="76280" y="4302809"/>
              <a:ext cx="1095306" cy="1095308"/>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descr="カップ, 食品, 座る, テーブル が含まれている画像&#10;&#10;自動的に生成された説明">
              <a:extLst>
                <a:ext uri="{FF2B5EF4-FFF2-40B4-BE49-F238E27FC236}">
                  <a16:creationId xmlns:a16="http://schemas.microsoft.com/office/drawing/2014/main" id="{6745E127-7F69-B170-16E6-3579A6AFAEE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0594" y="4534415"/>
              <a:ext cx="789816" cy="609180"/>
            </a:xfrm>
            <a:prstGeom prst="rect">
              <a:avLst/>
            </a:prstGeom>
          </p:spPr>
        </p:pic>
      </p:grpSp>
      <p:grpSp>
        <p:nvGrpSpPr>
          <p:cNvPr id="17" name="グループ化 16">
            <a:extLst>
              <a:ext uri="{FF2B5EF4-FFF2-40B4-BE49-F238E27FC236}">
                <a16:creationId xmlns:a16="http://schemas.microsoft.com/office/drawing/2014/main" id="{A0EFA470-2686-58F6-1F06-3D89CAF0F0A5}"/>
              </a:ext>
            </a:extLst>
          </p:cNvPr>
          <p:cNvGrpSpPr/>
          <p:nvPr/>
        </p:nvGrpSpPr>
        <p:grpSpPr>
          <a:xfrm>
            <a:off x="1131516" y="5061583"/>
            <a:ext cx="1399927" cy="1399927"/>
            <a:chOff x="1131516" y="5061583"/>
            <a:chExt cx="1399927" cy="1399927"/>
          </a:xfrm>
        </p:grpSpPr>
        <p:sp>
          <p:nvSpPr>
            <p:cNvPr id="19" name="楕円 18">
              <a:extLst>
                <a:ext uri="{FF2B5EF4-FFF2-40B4-BE49-F238E27FC236}">
                  <a16:creationId xmlns:a16="http://schemas.microsoft.com/office/drawing/2014/main" id="{62C1CD6B-886A-FC2B-6994-5CDAC4A7E1A9}"/>
                </a:ext>
              </a:extLst>
            </p:cNvPr>
            <p:cNvSpPr/>
            <p:nvPr/>
          </p:nvSpPr>
          <p:spPr>
            <a:xfrm>
              <a:off x="1131516" y="5061583"/>
              <a:ext cx="1399927" cy="1399927"/>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descr="バナナの皮&#10;&#10;低い精度で自動的に生成された説明">
              <a:extLst>
                <a:ext uri="{FF2B5EF4-FFF2-40B4-BE49-F238E27FC236}">
                  <a16:creationId xmlns:a16="http://schemas.microsoft.com/office/drawing/2014/main" id="{D1AB1DF8-F493-9A75-2A0C-B5033DD67BA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00584" y="5366084"/>
              <a:ext cx="1249326" cy="805880"/>
            </a:xfrm>
            <a:prstGeom prst="rect">
              <a:avLst/>
            </a:prstGeom>
          </p:spPr>
        </p:pic>
      </p:grpSp>
      <p:grpSp>
        <p:nvGrpSpPr>
          <p:cNvPr id="11" name="グループ化 10">
            <a:extLst>
              <a:ext uri="{FF2B5EF4-FFF2-40B4-BE49-F238E27FC236}">
                <a16:creationId xmlns:a16="http://schemas.microsoft.com/office/drawing/2014/main" id="{7E869657-2E11-9BF0-AE6B-082211480B85}"/>
              </a:ext>
            </a:extLst>
          </p:cNvPr>
          <p:cNvGrpSpPr/>
          <p:nvPr/>
        </p:nvGrpSpPr>
        <p:grpSpPr>
          <a:xfrm>
            <a:off x="715154" y="1754921"/>
            <a:ext cx="2824894" cy="3940644"/>
            <a:chOff x="10202602" y="4578105"/>
            <a:chExt cx="8296179" cy="11572919"/>
          </a:xfrm>
        </p:grpSpPr>
        <p:pic>
          <p:nvPicPr>
            <p:cNvPr id="4" name="図 3" descr="白黒の写真にテキストが書いてあるボトル&#10;&#10;中程度の精度で自動的に生成された説明">
              <a:extLst>
                <a:ext uri="{FF2B5EF4-FFF2-40B4-BE49-F238E27FC236}">
                  <a16:creationId xmlns:a16="http://schemas.microsoft.com/office/drawing/2014/main" id="{178B1A30-BF8B-747A-4464-C5EB18A9199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4490058" y="6783250"/>
              <a:ext cx="4008723" cy="9367774"/>
            </a:xfrm>
            <a:prstGeom prst="rect">
              <a:avLst/>
            </a:prstGeom>
          </p:spPr>
        </p:pic>
        <p:pic>
          <p:nvPicPr>
            <p:cNvPr id="5" name="図 4" descr="白黒の写真にテキストが書いてあるボトル&#10;&#10;中程度の精度で自動的に生成された説明">
              <a:extLst>
                <a:ext uri="{FF2B5EF4-FFF2-40B4-BE49-F238E27FC236}">
                  <a16:creationId xmlns:a16="http://schemas.microsoft.com/office/drawing/2014/main" id="{6E9FAD63-A2B8-C5E8-6281-688459E0C87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202602" y="4578105"/>
              <a:ext cx="4111321" cy="8817806"/>
            </a:xfrm>
            <a:prstGeom prst="rect">
              <a:avLst/>
            </a:prstGeom>
          </p:spPr>
        </p:pic>
      </p:grpSp>
    </p:spTree>
    <p:extLst>
      <p:ext uri="{BB962C8B-B14F-4D97-AF65-F5344CB8AC3E}">
        <p14:creationId xmlns:p14="http://schemas.microsoft.com/office/powerpoint/2010/main" val="39036820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0F59609D-860A-7530-2EF8-69F3172899DF}"/>
              </a:ext>
            </a:extLst>
          </p:cNvPr>
          <p:cNvSpPr/>
          <p:nvPr/>
        </p:nvSpPr>
        <p:spPr>
          <a:xfrm>
            <a:off x="283637" y="1836273"/>
            <a:ext cx="3287974" cy="4490918"/>
          </a:xfrm>
          <a:prstGeom prst="rect">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srgbClr val="70BFBB"/>
                </a:solidFill>
                <a:effectLst/>
                <a:uLnTx/>
                <a:uFillTx/>
                <a:latin typeface="游ゴシック" panose="02110004020202020204"/>
                <a:ea typeface="游ゴシック" panose="020B0400000000000000" pitchFamily="50" charset="-128"/>
                <a:cs typeface="+mn-cs"/>
              </a:rPr>
              <a:t>ｃ</a:t>
            </a:r>
          </a:p>
        </p:txBody>
      </p:sp>
      <p:sp>
        <p:nvSpPr>
          <p:cNvPr id="5" name="正方形/長方形 4">
            <a:extLst>
              <a:ext uri="{FF2B5EF4-FFF2-40B4-BE49-F238E27FC236}">
                <a16:creationId xmlns:a16="http://schemas.microsoft.com/office/drawing/2014/main" id="{0E59167C-FB7D-A3F6-8908-CA0A6305AA09}"/>
              </a:ext>
            </a:extLst>
          </p:cNvPr>
          <p:cNvSpPr/>
          <p:nvPr/>
        </p:nvSpPr>
        <p:spPr>
          <a:xfrm>
            <a:off x="3735635" y="1862488"/>
            <a:ext cx="8257077" cy="4418910"/>
          </a:xfrm>
          <a:prstGeom prst="rect">
            <a:avLst/>
          </a:prstGeom>
          <a:noFill/>
          <a:ln w="57150">
            <a:solidFill>
              <a:srgbClr val="4EBAB8"/>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燃焼サポート ブレンド*</a:t>
            </a:r>
            <a:r>
              <a:rPr kumimoji="1" lang="en-US" altLang="ja-JP" sz="28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²</a:t>
            </a:r>
            <a:r>
              <a:rPr lang="ja-JP" altLang="en-US" sz="2800">
                <a:solidFill>
                  <a:prstClr val="black"/>
                </a:solidFill>
                <a:latin typeface="Noto Sans JP Light" panose="020B0300000000000000" pitchFamily="34" charset="-128"/>
                <a:ea typeface="Noto Sans JP Light" panose="020B0300000000000000" pitchFamily="34" charset="-128"/>
              </a:rPr>
              <a:t>で</a:t>
            </a:r>
            <a:r>
              <a:rPr kumimoji="1" lang="ja-JP" altLang="en-US" sz="28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、燃えやすいカラダづくりを。</a:t>
            </a:r>
            <a:endParaRPr kumimoji="1" lang="en-US" altLang="ja-JP" sz="28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sng"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燃焼サポート ブレンド*</a:t>
            </a:r>
            <a:r>
              <a:rPr kumimoji="1" lang="en-US" altLang="ja-JP" sz="2000" b="0" i="0" u="sng"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²</a:t>
            </a:r>
            <a:endParaRPr kumimoji="1" lang="en-US" altLang="ja-JP" sz="20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「燃焼」にアプローチして、毎日の燃焼*</a:t>
            </a:r>
            <a:r>
              <a:rPr kumimoji="1" lang="en-US" altLang="ja-JP" sz="20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³</a:t>
            </a:r>
            <a:r>
              <a:rPr kumimoji="1" lang="ja-JP" altLang="en-US" sz="20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を助ける</a:t>
            </a:r>
            <a:endParaRPr kumimoji="1" lang="en-US" altLang="ja-JP" sz="20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3</a:t>
            </a:r>
            <a:r>
              <a:rPr kumimoji="1" lang="ja-JP" altLang="en-US" sz="20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種のハーブ ブレンド。何百ものハーブから厳選され、</a:t>
            </a:r>
            <a:endParaRPr kumimoji="1" lang="en-US" altLang="ja-JP" sz="20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燃焼を助ける働きが確認された黄金比率</a:t>
            </a:r>
            <a:r>
              <a:rPr kumimoji="1" lang="ja-JP" altLang="en-US" sz="16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（ニュースキンの開発研究に基づく）</a:t>
            </a:r>
            <a:r>
              <a:rPr kumimoji="1" lang="ja-JP" altLang="en-US" sz="20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で配合。</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p:txBody>
      </p:sp>
      <p:sp>
        <p:nvSpPr>
          <p:cNvPr id="8" name="正方形/長方形 7">
            <a:extLst>
              <a:ext uri="{FF2B5EF4-FFF2-40B4-BE49-F238E27FC236}">
                <a16:creationId xmlns:a16="http://schemas.microsoft.com/office/drawing/2014/main" id="{1ABDE1C7-46AD-5A2C-8B2A-4233486C5D96}"/>
              </a:ext>
            </a:extLst>
          </p:cNvPr>
          <p:cNvSpPr/>
          <p:nvPr/>
        </p:nvSpPr>
        <p:spPr>
          <a:xfrm>
            <a:off x="36316" y="0"/>
            <a:ext cx="12192000" cy="707886"/>
          </a:xfrm>
          <a:prstGeom prst="rect">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endParaRPr>
          </a:p>
        </p:txBody>
      </p:sp>
      <p:sp>
        <p:nvSpPr>
          <p:cNvPr id="4" name="テキスト ボックス 3">
            <a:extLst>
              <a:ext uri="{FF2B5EF4-FFF2-40B4-BE49-F238E27FC236}">
                <a16:creationId xmlns:a16="http://schemas.microsoft.com/office/drawing/2014/main" id="{027C1899-26BF-77F3-2CF4-89531289AA6F}"/>
              </a:ext>
            </a:extLst>
          </p:cNvPr>
          <p:cNvSpPr txBox="1"/>
          <p:nvPr/>
        </p:nvSpPr>
        <p:spPr>
          <a:xfrm>
            <a:off x="86891" y="1004463"/>
            <a:ext cx="115009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Noto Sans JP Medium" panose="020B0600000000000000" pitchFamily="34" charset="-128"/>
                <a:ea typeface="Noto Sans JP Medium" panose="020B0600000000000000" pitchFamily="34" charset="-128"/>
                <a:cs typeface="+mn-cs"/>
              </a:rPr>
              <a:t>毎日の習慣に、燃えやすいカラダづくりを効率よくバックアップ*</a:t>
            </a:r>
            <a:r>
              <a:rPr kumimoji="1" lang="en-US" altLang="ja-JP" sz="2800" b="0" i="0" u="none" strike="noStrike" kern="1200" cap="none" spc="0" normalizeH="0" baseline="0" noProof="0" dirty="0">
                <a:ln>
                  <a:noFill/>
                </a:ln>
                <a:solidFill>
                  <a:prstClr val="black"/>
                </a:solidFill>
                <a:effectLst/>
                <a:uLnTx/>
                <a:uFillTx/>
                <a:latin typeface="Noto Sans JP Medium" panose="020B0600000000000000" pitchFamily="34" charset="-128"/>
                <a:ea typeface="Noto Sans JP Medium" panose="020B0600000000000000" pitchFamily="34" charset="-128"/>
                <a:cs typeface="+mn-cs"/>
              </a:rPr>
              <a:t>¹</a:t>
            </a:r>
            <a:r>
              <a:rPr kumimoji="1" lang="ja-JP" altLang="en-US" sz="2800" b="0" i="0" u="none" strike="noStrike" kern="1200" cap="none" spc="0" normalizeH="0" baseline="0" noProof="0" dirty="0">
                <a:ln>
                  <a:noFill/>
                </a:ln>
                <a:solidFill>
                  <a:prstClr val="black"/>
                </a:solidFill>
                <a:effectLst/>
                <a:uLnTx/>
                <a:uFillTx/>
                <a:latin typeface="Noto Sans JP Medium" panose="020B0600000000000000" pitchFamily="34" charset="-128"/>
                <a:ea typeface="Noto Sans JP Medium" panose="020B0600000000000000" pitchFamily="34" charset="-128"/>
                <a:cs typeface="+mn-cs"/>
              </a:rPr>
              <a:t>。</a:t>
            </a:r>
            <a:endParaRPr kumimoji="1" lang="en-US" altLang="ja-JP" sz="2800" b="0" i="0" u="none" strike="noStrike" kern="1200" cap="none" spc="0" normalizeH="0" baseline="0" noProof="0" dirty="0">
              <a:ln>
                <a:noFill/>
              </a:ln>
              <a:solidFill>
                <a:prstClr val="black"/>
              </a:solidFill>
              <a:effectLst/>
              <a:uLnTx/>
              <a:uFillTx/>
              <a:latin typeface="Noto Sans JP Medium" panose="020B0600000000000000" pitchFamily="34" charset="-128"/>
              <a:ea typeface="Noto Sans JP Medium" panose="020B0600000000000000" pitchFamily="34" charset="-128"/>
              <a:cs typeface="+mn-cs"/>
            </a:endParaRPr>
          </a:p>
        </p:txBody>
      </p:sp>
      <p:sp>
        <p:nvSpPr>
          <p:cNvPr id="6" name="テキスト ボックス 5">
            <a:extLst>
              <a:ext uri="{FF2B5EF4-FFF2-40B4-BE49-F238E27FC236}">
                <a16:creationId xmlns:a16="http://schemas.microsoft.com/office/drawing/2014/main" id="{F78D72B3-5ABF-3A40-BBAC-DD4531BA53C6}"/>
              </a:ext>
            </a:extLst>
          </p:cNvPr>
          <p:cNvSpPr txBox="1"/>
          <p:nvPr/>
        </p:nvSpPr>
        <p:spPr>
          <a:xfrm>
            <a:off x="6640037" y="1681449"/>
            <a:ext cx="2448272" cy="523220"/>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製品特長</a:t>
            </a:r>
            <a:endParaRPr kumimoji="1" lang="en-US" altLang="ja-JP" sz="28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endParaRPr>
          </a:p>
        </p:txBody>
      </p:sp>
      <p:sp>
        <p:nvSpPr>
          <p:cNvPr id="7" name="テキスト ボックス 6">
            <a:extLst>
              <a:ext uri="{FF2B5EF4-FFF2-40B4-BE49-F238E27FC236}">
                <a16:creationId xmlns:a16="http://schemas.microsoft.com/office/drawing/2014/main" id="{53F6AC7C-9A6D-FA8C-BF5C-27C43809509D}"/>
              </a:ext>
            </a:extLst>
          </p:cNvPr>
          <p:cNvSpPr txBox="1"/>
          <p:nvPr/>
        </p:nvSpPr>
        <p:spPr>
          <a:xfrm>
            <a:off x="36316" y="31557"/>
            <a:ext cx="785988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TRME </a:t>
            </a:r>
            <a:r>
              <a:rPr kumimoji="1" lang="ja-JP" altLang="en-US" sz="4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バーニングフォーカス</a:t>
            </a:r>
          </a:p>
        </p:txBody>
      </p:sp>
      <p:sp>
        <p:nvSpPr>
          <p:cNvPr id="12" name="テキスト ボックス 11">
            <a:extLst>
              <a:ext uri="{FF2B5EF4-FFF2-40B4-BE49-F238E27FC236}">
                <a16:creationId xmlns:a16="http://schemas.microsoft.com/office/drawing/2014/main" id="{6028A32C-FCDC-D408-6002-82ED43B0ACC5}"/>
              </a:ext>
            </a:extLst>
          </p:cNvPr>
          <p:cNvSpPr txBox="1"/>
          <p:nvPr/>
        </p:nvSpPr>
        <p:spPr>
          <a:xfrm>
            <a:off x="86891" y="6375359"/>
            <a:ext cx="1201821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Noto Sans JP Light" panose="020B0300000000000000" pitchFamily="34" charset="-128"/>
                <a:ea typeface="Noto Sans JP Light" panose="020B0300000000000000" pitchFamily="34" charset="-128"/>
                <a:cs typeface="+mn-cs"/>
              </a:rPr>
              <a:t>＊</a:t>
            </a:r>
            <a:r>
              <a:rPr kumimoji="1" lang="en-US" altLang="ja-JP" sz="1200" b="0" i="0" u="none" strike="noStrike" kern="1200" cap="none" spc="0" normalizeH="0" baseline="0" noProof="0" dirty="0">
                <a:ln>
                  <a:noFill/>
                </a:ln>
                <a:solidFill>
                  <a:prstClr val="black"/>
                </a:solidFill>
                <a:effectLst/>
                <a:uLnTx/>
                <a:uFillTx/>
                <a:latin typeface="Noto Sans JP Light" panose="020B0300000000000000" pitchFamily="34" charset="-128"/>
                <a:ea typeface="Noto Sans JP Light" panose="020B0300000000000000" pitchFamily="34" charset="-128"/>
                <a:cs typeface="+mn-cs"/>
              </a:rPr>
              <a:t>1</a:t>
            </a:r>
            <a:r>
              <a:rPr kumimoji="1" lang="ja-JP" altLang="en-US" sz="1200" b="0" i="0" u="none" strike="noStrike" kern="1200" cap="none" spc="0" normalizeH="0" baseline="0" noProof="0" dirty="0">
                <a:ln>
                  <a:noFill/>
                </a:ln>
                <a:solidFill>
                  <a:prstClr val="black"/>
                </a:solidFill>
                <a:effectLst/>
                <a:uLnTx/>
                <a:uFillTx/>
                <a:latin typeface="Noto Sans JP Light" panose="020B0300000000000000" pitchFamily="34" charset="-128"/>
                <a:ea typeface="Noto Sans JP Light" panose="020B0300000000000000" pitchFamily="34" charset="-128"/>
                <a:cs typeface="+mn-cs"/>
              </a:rPr>
              <a:t> 一人ひとりに合った製品の選択や、そのときの状態に合わせた製品の変更が可能であること。＊</a:t>
            </a:r>
            <a:r>
              <a:rPr kumimoji="1" lang="en-US" altLang="ja-JP" sz="1200" b="0" i="0" u="none" strike="noStrike" kern="1200" cap="none" spc="0" normalizeH="0" baseline="0" noProof="0" dirty="0">
                <a:ln>
                  <a:noFill/>
                </a:ln>
                <a:solidFill>
                  <a:prstClr val="black"/>
                </a:solidFill>
                <a:effectLst/>
                <a:uLnTx/>
                <a:uFillTx/>
                <a:latin typeface="Noto Sans JP Light" panose="020B0300000000000000" pitchFamily="34" charset="-128"/>
                <a:ea typeface="Noto Sans JP Light" panose="020B0300000000000000" pitchFamily="34" charset="-128"/>
                <a:cs typeface="+mn-cs"/>
              </a:rPr>
              <a:t>2</a:t>
            </a:r>
            <a:r>
              <a:rPr kumimoji="1" lang="ja-JP" altLang="en-US" sz="1200" b="0" i="0" u="none" strike="noStrike" kern="1200" cap="none" spc="0" normalizeH="0" baseline="0" noProof="0" dirty="0">
                <a:ln>
                  <a:noFill/>
                </a:ln>
                <a:solidFill>
                  <a:prstClr val="black"/>
                </a:solidFill>
                <a:effectLst/>
                <a:uLnTx/>
                <a:uFillTx/>
                <a:latin typeface="Noto Sans JP Light" panose="020B0300000000000000" pitchFamily="34" charset="-128"/>
                <a:ea typeface="Noto Sans JP Light" panose="020B0300000000000000" pitchFamily="34" charset="-128"/>
                <a:cs typeface="+mn-cs"/>
              </a:rPr>
              <a:t> インドやスリランカで親しまれている</a:t>
            </a:r>
            <a:r>
              <a:rPr kumimoji="1" lang="en-US" altLang="ja-JP" sz="1200" b="0" i="0" u="none" strike="noStrike" kern="1200" cap="none" spc="0" normalizeH="0" baseline="0" noProof="0" dirty="0">
                <a:ln>
                  <a:noFill/>
                </a:ln>
                <a:solidFill>
                  <a:prstClr val="black"/>
                </a:solidFill>
                <a:effectLst/>
                <a:uLnTx/>
                <a:uFillTx/>
                <a:latin typeface="Noto Sans JP Light" panose="020B0300000000000000" pitchFamily="34" charset="-128"/>
                <a:ea typeface="Noto Sans JP Light" panose="020B0300000000000000" pitchFamily="34" charset="-128"/>
                <a:cs typeface="+mn-cs"/>
              </a:rPr>
              <a:t>3</a:t>
            </a:r>
            <a:r>
              <a:rPr kumimoji="1" lang="ja-JP" altLang="en-US" sz="1200" b="0" i="0" u="none" strike="noStrike" kern="1200" cap="none" spc="0" normalizeH="0" baseline="0" noProof="0" dirty="0">
                <a:ln>
                  <a:noFill/>
                </a:ln>
                <a:solidFill>
                  <a:prstClr val="black"/>
                </a:solidFill>
                <a:effectLst/>
                <a:uLnTx/>
                <a:uFillTx/>
                <a:latin typeface="Noto Sans JP Light" panose="020B0300000000000000" pitchFamily="34" charset="-128"/>
                <a:ea typeface="Noto Sans JP Light" panose="020B0300000000000000" pitchFamily="34" charset="-128"/>
                <a:cs typeface="+mn-cs"/>
              </a:rPr>
              <a:t>種類のハーブ抽出物（モリンガ、カレーリーフ、ターメリック）のブレンドのこと。　＊</a:t>
            </a:r>
            <a:r>
              <a:rPr lang="en-US" altLang="ja-JP" sz="1200" dirty="0">
                <a:solidFill>
                  <a:prstClr val="black"/>
                </a:solidFill>
                <a:latin typeface="Noto Sans JP Light" panose="020B0300000000000000" pitchFamily="34" charset="-128"/>
                <a:ea typeface="Noto Sans JP Light" panose="020B0300000000000000" pitchFamily="34" charset="-128"/>
              </a:rPr>
              <a:t>3</a:t>
            </a:r>
            <a:r>
              <a:rPr kumimoji="1" lang="ja-JP" altLang="en-US" sz="1200" b="0" i="0" u="none" strike="noStrike" kern="1200" cap="none" spc="0" normalizeH="0" baseline="0" noProof="0" dirty="0">
                <a:ln>
                  <a:noFill/>
                </a:ln>
                <a:solidFill>
                  <a:prstClr val="black"/>
                </a:solidFill>
                <a:effectLst/>
                <a:uLnTx/>
                <a:uFillTx/>
                <a:latin typeface="Noto Sans JP Light" panose="020B0300000000000000" pitchFamily="34" charset="-128"/>
                <a:ea typeface="Noto Sans JP Light" panose="020B0300000000000000" pitchFamily="34" charset="-128"/>
                <a:cs typeface="+mn-cs"/>
              </a:rPr>
              <a:t> いつも効率よく燃えるカラダで健康的な生活を送ること。　</a:t>
            </a:r>
          </a:p>
        </p:txBody>
      </p:sp>
      <p:grpSp>
        <p:nvGrpSpPr>
          <p:cNvPr id="24" name="グループ化 23">
            <a:extLst>
              <a:ext uri="{FF2B5EF4-FFF2-40B4-BE49-F238E27FC236}">
                <a16:creationId xmlns:a16="http://schemas.microsoft.com/office/drawing/2014/main" id="{141DCE6B-9C20-BA86-EE26-95F8B6C270BD}"/>
              </a:ext>
            </a:extLst>
          </p:cNvPr>
          <p:cNvGrpSpPr/>
          <p:nvPr/>
        </p:nvGrpSpPr>
        <p:grpSpPr>
          <a:xfrm>
            <a:off x="4245242" y="3429000"/>
            <a:ext cx="6806473" cy="900100"/>
            <a:chOff x="3942254" y="5184688"/>
            <a:chExt cx="6806473" cy="900100"/>
          </a:xfrm>
        </p:grpSpPr>
        <p:sp>
          <p:nvSpPr>
            <p:cNvPr id="16" name="楕円 15">
              <a:extLst>
                <a:ext uri="{FF2B5EF4-FFF2-40B4-BE49-F238E27FC236}">
                  <a16:creationId xmlns:a16="http://schemas.microsoft.com/office/drawing/2014/main" id="{A6811824-1A5A-9B6F-8412-5CF551705C1D}"/>
                </a:ext>
              </a:extLst>
            </p:cNvPr>
            <p:cNvSpPr/>
            <p:nvPr/>
          </p:nvSpPr>
          <p:spPr>
            <a:xfrm>
              <a:off x="3942254" y="5184688"/>
              <a:ext cx="2128479" cy="900100"/>
            </a:xfrm>
            <a:prstGeom prst="ellipse">
              <a:avLst/>
            </a:prstGeom>
            <a:solidFill>
              <a:srgbClr val="40C1BB"/>
            </a:solidFill>
            <a:ln>
              <a:solidFill>
                <a:srgbClr val="70BF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18" name="楕円 17">
              <a:extLst>
                <a:ext uri="{FF2B5EF4-FFF2-40B4-BE49-F238E27FC236}">
                  <a16:creationId xmlns:a16="http://schemas.microsoft.com/office/drawing/2014/main" id="{05763067-FA2B-E0DF-C0BB-EB61C5D42A31}"/>
                </a:ext>
              </a:extLst>
            </p:cNvPr>
            <p:cNvSpPr/>
            <p:nvPr/>
          </p:nvSpPr>
          <p:spPr>
            <a:xfrm>
              <a:off x="6281251" y="5184688"/>
              <a:ext cx="2128479" cy="900100"/>
            </a:xfrm>
            <a:prstGeom prst="ellipse">
              <a:avLst/>
            </a:prstGeom>
            <a:solidFill>
              <a:srgbClr val="40C1BB"/>
            </a:solidFill>
            <a:ln>
              <a:solidFill>
                <a:srgbClr val="70BF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19" name="楕円 18">
              <a:extLst>
                <a:ext uri="{FF2B5EF4-FFF2-40B4-BE49-F238E27FC236}">
                  <a16:creationId xmlns:a16="http://schemas.microsoft.com/office/drawing/2014/main" id="{2B8F630D-E09F-B94C-CA84-7307819D8465}"/>
                </a:ext>
              </a:extLst>
            </p:cNvPr>
            <p:cNvSpPr/>
            <p:nvPr/>
          </p:nvSpPr>
          <p:spPr>
            <a:xfrm>
              <a:off x="8620248" y="5184688"/>
              <a:ext cx="2128479" cy="900100"/>
            </a:xfrm>
            <a:prstGeom prst="ellipse">
              <a:avLst/>
            </a:prstGeom>
            <a:solidFill>
              <a:srgbClr val="40C1BB"/>
            </a:solidFill>
            <a:ln>
              <a:solidFill>
                <a:srgbClr val="70BF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4BECE8DA-67E5-6FDF-C267-EED5B91CF32F}"/>
                </a:ext>
              </a:extLst>
            </p:cNvPr>
            <p:cNvSpPr txBox="1"/>
            <p:nvPr/>
          </p:nvSpPr>
          <p:spPr>
            <a:xfrm>
              <a:off x="4368655" y="5434683"/>
              <a:ext cx="127567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モリンガ</a:t>
              </a:r>
              <a:endParaRPr kumimoji="1" lang="ja-JP" altLang="en-US" sz="20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22" name="テキスト ボックス 21">
              <a:extLst>
                <a:ext uri="{FF2B5EF4-FFF2-40B4-BE49-F238E27FC236}">
                  <a16:creationId xmlns:a16="http://schemas.microsoft.com/office/drawing/2014/main" id="{07A8D423-E9C7-5022-F63B-5DB46BF9EF91}"/>
                </a:ext>
              </a:extLst>
            </p:cNvPr>
            <p:cNvSpPr txBox="1"/>
            <p:nvPr/>
          </p:nvSpPr>
          <p:spPr>
            <a:xfrm>
              <a:off x="6497134" y="5434683"/>
              <a:ext cx="186197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カレーリーフ</a:t>
              </a:r>
              <a:endParaRPr kumimoji="1" lang="ja-JP" altLang="en-US" sz="20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23" name="テキスト ボックス 22">
              <a:extLst>
                <a:ext uri="{FF2B5EF4-FFF2-40B4-BE49-F238E27FC236}">
                  <a16:creationId xmlns:a16="http://schemas.microsoft.com/office/drawing/2014/main" id="{F9B7A972-3231-DA51-B50B-F8E9AAE90EA9}"/>
                </a:ext>
              </a:extLst>
            </p:cNvPr>
            <p:cNvSpPr txBox="1"/>
            <p:nvPr/>
          </p:nvSpPr>
          <p:spPr>
            <a:xfrm>
              <a:off x="8832304" y="5434683"/>
              <a:ext cx="186197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ターメリック</a:t>
              </a:r>
              <a:endParaRPr kumimoji="1" lang="ja-JP" altLang="en-US" sz="20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grpSp>
      <p:sp>
        <p:nvSpPr>
          <p:cNvPr id="15" name="フローチャート: 端子 14">
            <a:extLst>
              <a:ext uri="{FF2B5EF4-FFF2-40B4-BE49-F238E27FC236}">
                <a16:creationId xmlns:a16="http://schemas.microsoft.com/office/drawing/2014/main" id="{CC3BA9C9-FB45-1B69-81FA-588E070BDAE8}"/>
              </a:ext>
            </a:extLst>
          </p:cNvPr>
          <p:cNvSpPr/>
          <p:nvPr/>
        </p:nvSpPr>
        <p:spPr>
          <a:xfrm>
            <a:off x="837862" y="2043252"/>
            <a:ext cx="2179524" cy="709179"/>
          </a:xfrm>
          <a:prstGeom prst="flowChartTermina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燃焼</a:t>
            </a:r>
            <a:r>
              <a:rPr kumimoji="1" lang="ja-JP" altLang="en-US" sz="20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に着目</a:t>
            </a:r>
            <a:endParaRPr kumimoji="1" lang="en-US" altLang="ja-JP"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endParaRPr>
          </a:p>
        </p:txBody>
      </p:sp>
      <p:pic>
        <p:nvPicPr>
          <p:cNvPr id="25" name="図 24">
            <a:extLst>
              <a:ext uri="{FF2B5EF4-FFF2-40B4-BE49-F238E27FC236}">
                <a16:creationId xmlns:a16="http://schemas.microsoft.com/office/drawing/2014/main" id="{0B7C157B-4BC6-16A9-C18B-7EEF947BFC55}"/>
              </a:ext>
            </a:extLst>
          </p:cNvPr>
          <p:cNvPicPr>
            <a:picLocks noChangeAspect="1"/>
          </p:cNvPicPr>
          <p:nvPr/>
        </p:nvPicPr>
        <p:blipFill rotWithShape="1">
          <a:blip r:embed="rId3" cstate="screen">
            <a:clrChange>
              <a:clrFrom>
                <a:srgbClr val="4EBAB8"/>
              </a:clrFrom>
              <a:clrTo>
                <a:srgbClr val="4EBAB8">
                  <a:alpha val="0"/>
                </a:srgbClr>
              </a:clrTo>
            </a:clrChange>
            <a:extLst>
              <a:ext uri="{28A0092B-C50C-407E-A947-70E740481C1C}">
                <a14:useLocalDpi xmlns:a14="http://schemas.microsoft.com/office/drawing/2010/main"/>
              </a:ext>
            </a:extLst>
          </a:blip>
          <a:srcRect/>
          <a:stretch/>
        </p:blipFill>
        <p:spPr>
          <a:xfrm>
            <a:off x="479031" y="4876739"/>
            <a:ext cx="1464062" cy="1328626"/>
          </a:xfrm>
          <a:prstGeom prst="rect">
            <a:avLst/>
          </a:prstGeom>
        </p:spPr>
      </p:pic>
      <p:grpSp>
        <p:nvGrpSpPr>
          <p:cNvPr id="30" name="グループ化 29">
            <a:extLst>
              <a:ext uri="{FF2B5EF4-FFF2-40B4-BE49-F238E27FC236}">
                <a16:creationId xmlns:a16="http://schemas.microsoft.com/office/drawing/2014/main" id="{31810497-2ECE-3B05-4CB8-8CAA150262D0}"/>
              </a:ext>
            </a:extLst>
          </p:cNvPr>
          <p:cNvGrpSpPr/>
          <p:nvPr/>
        </p:nvGrpSpPr>
        <p:grpSpPr>
          <a:xfrm>
            <a:off x="2064185" y="5373216"/>
            <a:ext cx="1266844" cy="461665"/>
            <a:chOff x="2012489" y="5555467"/>
            <a:chExt cx="1266844" cy="461665"/>
          </a:xfrm>
        </p:grpSpPr>
        <p:sp>
          <p:nvSpPr>
            <p:cNvPr id="31" name="テキスト ボックス 30">
              <a:extLst>
                <a:ext uri="{FF2B5EF4-FFF2-40B4-BE49-F238E27FC236}">
                  <a16:creationId xmlns:a16="http://schemas.microsoft.com/office/drawing/2014/main" id="{7946D85B-A5BE-843A-8526-DE8DBA1EFCE8}"/>
                </a:ext>
              </a:extLst>
            </p:cNvPr>
            <p:cNvSpPr txBox="1"/>
            <p:nvPr/>
          </p:nvSpPr>
          <p:spPr>
            <a:xfrm>
              <a:off x="2058165" y="5555467"/>
              <a:ext cx="12211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a:solidFill>
                    <a:prstClr val="white"/>
                  </a:solidFill>
                  <a:latin typeface="Noto Sans JP" panose="020B0500000000000000" pitchFamily="34" charset="-128"/>
                  <a:ea typeface="Noto Sans JP" panose="020B0500000000000000" pitchFamily="34" charset="-128"/>
                </a:rPr>
                <a:t>約</a:t>
              </a:r>
              <a:r>
                <a:rPr kumimoji="1" lang="en-US" altLang="ja-JP"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30</a:t>
              </a:r>
              <a:r>
                <a:rPr kumimoji="1" lang="ja-JP" altLang="en-US" sz="16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日分</a:t>
              </a:r>
              <a:endParaRPr kumimoji="1" lang="ja-JP" altLang="en-US"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p:txBody>
        </p:sp>
        <p:sp>
          <p:nvSpPr>
            <p:cNvPr id="32" name="四角形: 角を丸くする 31">
              <a:extLst>
                <a:ext uri="{FF2B5EF4-FFF2-40B4-BE49-F238E27FC236}">
                  <a16:creationId xmlns:a16="http://schemas.microsoft.com/office/drawing/2014/main" id="{0763FEC4-6985-AA77-96F6-C81FE6938121}"/>
                </a:ext>
              </a:extLst>
            </p:cNvPr>
            <p:cNvSpPr/>
            <p:nvPr/>
          </p:nvSpPr>
          <p:spPr>
            <a:xfrm>
              <a:off x="2012489" y="5560043"/>
              <a:ext cx="1266844" cy="449108"/>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grpSp>
      <p:pic>
        <p:nvPicPr>
          <p:cNvPr id="2" name="図 1" descr="白黒の写真にテキストが書いてあるボトル&#10;&#10;中程度の精度で自動的に生成された説明">
            <a:extLst>
              <a:ext uri="{FF2B5EF4-FFF2-40B4-BE49-F238E27FC236}">
                <a16:creationId xmlns:a16="http://schemas.microsoft.com/office/drawing/2014/main" id="{48D02B1A-0EC8-82C3-D7D8-55133ED323F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89770" y="2800599"/>
            <a:ext cx="979724" cy="2101274"/>
          </a:xfrm>
          <a:prstGeom prst="rect">
            <a:avLst/>
          </a:prstGeom>
        </p:spPr>
      </p:pic>
      <p:sp>
        <p:nvSpPr>
          <p:cNvPr id="10" name="テキスト ボックス 9">
            <a:extLst>
              <a:ext uri="{FF2B5EF4-FFF2-40B4-BE49-F238E27FC236}">
                <a16:creationId xmlns:a16="http://schemas.microsoft.com/office/drawing/2014/main" id="{5A04D4E5-F7DA-DA88-D041-EAEEA95A6D3C}"/>
              </a:ext>
            </a:extLst>
          </p:cNvPr>
          <p:cNvSpPr txBox="1"/>
          <p:nvPr/>
        </p:nvSpPr>
        <p:spPr>
          <a:xfrm>
            <a:off x="722216" y="4901873"/>
            <a:ext cx="10433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1</a:t>
            </a:r>
            <a:r>
              <a:rPr kumimoji="1" lang="ja-JP" altLang="en-US" sz="1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日 </a:t>
            </a:r>
            <a:r>
              <a:rPr kumimoji="1" lang="en-US" altLang="ja-JP" sz="28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3</a:t>
            </a:r>
            <a:endParaRPr kumimoji="1" lang="ja-JP" altLang="en-US" sz="12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p:txBody>
      </p:sp>
      <p:sp>
        <p:nvSpPr>
          <p:cNvPr id="14" name="テキスト ボックス 13">
            <a:extLst>
              <a:ext uri="{FF2B5EF4-FFF2-40B4-BE49-F238E27FC236}">
                <a16:creationId xmlns:a16="http://schemas.microsoft.com/office/drawing/2014/main" id="{0FA47FBB-9312-A2DA-EAE8-851FA8B78F20}"/>
              </a:ext>
            </a:extLst>
          </p:cNvPr>
          <p:cNvSpPr txBox="1"/>
          <p:nvPr/>
        </p:nvSpPr>
        <p:spPr>
          <a:xfrm>
            <a:off x="656564" y="5318999"/>
            <a:ext cx="10433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カプセル</a:t>
            </a:r>
            <a:endParaRPr kumimoji="1" lang="en-US" altLang="ja-JP" sz="10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a:solidFill>
                  <a:prstClr val="white"/>
                </a:solidFill>
                <a:latin typeface="Noto Sans JP" panose="020B0500000000000000" pitchFamily="34" charset="-128"/>
                <a:ea typeface="Noto Sans JP" panose="020B0500000000000000" pitchFamily="34" charset="-128"/>
              </a:rPr>
              <a:t>目安</a:t>
            </a:r>
            <a:endParaRPr kumimoji="1" lang="ja-JP" altLang="en-US" sz="9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p:txBody>
      </p:sp>
    </p:spTree>
    <p:extLst>
      <p:ext uri="{BB962C8B-B14F-4D97-AF65-F5344CB8AC3E}">
        <p14:creationId xmlns:p14="http://schemas.microsoft.com/office/powerpoint/2010/main" val="18031924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D79E8472-384C-36EE-3CED-8ECD35E5F0EF}"/>
              </a:ext>
            </a:extLst>
          </p:cNvPr>
          <p:cNvSpPr/>
          <p:nvPr/>
        </p:nvSpPr>
        <p:spPr>
          <a:xfrm>
            <a:off x="182836" y="1836273"/>
            <a:ext cx="3287974" cy="4490918"/>
          </a:xfrm>
          <a:prstGeom prst="rect">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srgbClr val="70BFBB"/>
                </a:solidFill>
                <a:effectLst/>
                <a:uLnTx/>
                <a:uFillTx/>
                <a:latin typeface="游ゴシック" panose="02110004020202020204"/>
                <a:ea typeface="游ゴシック" panose="020B0400000000000000" pitchFamily="50" charset="-128"/>
                <a:cs typeface="+mn-cs"/>
              </a:rPr>
              <a:t>ｃ</a:t>
            </a:r>
          </a:p>
        </p:txBody>
      </p:sp>
      <p:sp>
        <p:nvSpPr>
          <p:cNvPr id="5" name="正方形/長方形 4">
            <a:extLst>
              <a:ext uri="{FF2B5EF4-FFF2-40B4-BE49-F238E27FC236}">
                <a16:creationId xmlns:a16="http://schemas.microsoft.com/office/drawing/2014/main" id="{0E59167C-FB7D-A3F6-8908-CA0A6305AA09}"/>
              </a:ext>
            </a:extLst>
          </p:cNvPr>
          <p:cNvSpPr/>
          <p:nvPr/>
        </p:nvSpPr>
        <p:spPr>
          <a:xfrm>
            <a:off x="3590360" y="1858853"/>
            <a:ext cx="8486174" cy="4484949"/>
          </a:xfrm>
          <a:prstGeom prst="rect">
            <a:avLst/>
          </a:prstGeom>
          <a:noFill/>
          <a:ln w="57150">
            <a:solidFill>
              <a:srgbClr val="4EBAB8"/>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514350" marR="0" lvl="0" indent="-514350"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28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燃焼サポート ブレンド*</a:t>
            </a:r>
            <a:r>
              <a:rPr kumimoji="1" lang="en-US" altLang="ja-JP" sz="28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²</a:t>
            </a:r>
            <a:r>
              <a:rPr kumimoji="1" lang="ja-JP" altLang="en-US" sz="28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で、燃えやすいカラダづくりを。</a:t>
            </a:r>
          </a:p>
          <a:p>
            <a:pPr marL="514350" marR="0" lvl="0" indent="-514350" algn="l" defTabSz="914400" rtl="0" eaLnBrk="1" fontAlgn="auto" latinLnBrk="0" hangingPunct="1">
              <a:lnSpc>
                <a:spcPct val="100000"/>
              </a:lnSpc>
              <a:spcBef>
                <a:spcPts val="0"/>
              </a:spcBef>
              <a:spcAft>
                <a:spcPts val="0"/>
              </a:spcAft>
              <a:buClrTx/>
              <a:buSzTx/>
              <a:buFont typeface="+mj-ea"/>
              <a:buAutoNum type="circleNumDbPlain"/>
              <a:tabLst/>
              <a:defRPr/>
            </a:pPr>
            <a:endParaRPr kumimoji="1" lang="en-US" altLang="ja-JP" sz="28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514350" marR="0" lvl="0" indent="-514350" algn="l" defTabSz="914400" rtl="0" eaLnBrk="1" fontAlgn="auto" latinLnBrk="0" hangingPunct="1">
              <a:lnSpc>
                <a:spcPct val="100000"/>
              </a:lnSpc>
              <a:spcBef>
                <a:spcPts val="0"/>
              </a:spcBef>
              <a:spcAft>
                <a:spcPts val="0"/>
              </a:spcAft>
              <a:buClrTx/>
              <a:buSzTx/>
              <a:buFont typeface="+mj-ea"/>
              <a:buAutoNum type="circleNumDbPlain"/>
              <a:tabLst/>
              <a:defRPr/>
            </a:pPr>
            <a:endParaRPr kumimoji="1" lang="en-US" altLang="ja-JP" sz="28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514350" marR="0" lvl="0" indent="-514350" algn="l" defTabSz="914400" rtl="0" eaLnBrk="1" fontAlgn="auto" latinLnBrk="0" hangingPunct="1">
              <a:lnSpc>
                <a:spcPct val="100000"/>
              </a:lnSpc>
              <a:spcBef>
                <a:spcPts val="0"/>
              </a:spcBef>
              <a:spcAft>
                <a:spcPts val="0"/>
              </a:spcAft>
              <a:buClrTx/>
              <a:buSzTx/>
              <a:buFont typeface="+mj-ea"/>
              <a:buAutoNum type="circleNumDbPlain"/>
              <a:tabLst/>
              <a:defRPr/>
            </a:pPr>
            <a:endParaRPr kumimoji="1" lang="en-US" altLang="ja-JP" sz="4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514350" marR="0" lvl="0" indent="-514350" algn="l" defTabSz="914400" rtl="0" eaLnBrk="1" fontAlgn="auto" latinLnBrk="0" hangingPunct="1">
              <a:lnSpc>
                <a:spcPct val="100000"/>
              </a:lnSpc>
              <a:spcBef>
                <a:spcPts val="0"/>
              </a:spcBef>
              <a:spcAft>
                <a:spcPts val="0"/>
              </a:spcAft>
              <a:buClrTx/>
              <a:buSzTx/>
              <a:buFont typeface="+mj-ea"/>
              <a:buAutoNum type="circleNumDbPlain"/>
              <a:tabLst/>
              <a:defRPr/>
            </a:pPr>
            <a:endParaRPr kumimoji="1" lang="en-US" altLang="ja-JP" sz="18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514350" marR="0" lvl="0" indent="-514350"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28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ウチワサボテン果実粉末が余分な水分に</a:t>
            </a:r>
            <a:endParaRPr kumimoji="1" lang="en-US" altLang="ja-JP" sz="28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　  働きかけ、理想的なスッキリラインを。</a:t>
            </a:r>
          </a:p>
          <a:p>
            <a:pPr marL="514350" marR="0" lvl="0" indent="-514350" algn="l" defTabSz="914400" rtl="0" eaLnBrk="1" fontAlgn="auto" latinLnBrk="0" hangingPunct="1">
              <a:lnSpc>
                <a:spcPct val="100000"/>
              </a:lnSpc>
              <a:spcBef>
                <a:spcPts val="0"/>
              </a:spcBef>
              <a:spcAft>
                <a:spcPts val="0"/>
              </a:spcAft>
              <a:buClrTx/>
              <a:buSzTx/>
              <a:buFont typeface="+mj-ea"/>
              <a:buAutoNum type="circleNumDbPlain"/>
              <a:tabLst/>
              <a:defRPr/>
            </a:pPr>
            <a:endParaRPr kumimoji="1" lang="ja-JP" altLang="en-US" sz="28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p:txBody>
      </p:sp>
      <p:sp>
        <p:nvSpPr>
          <p:cNvPr id="8" name="正方形/長方形 7">
            <a:extLst>
              <a:ext uri="{FF2B5EF4-FFF2-40B4-BE49-F238E27FC236}">
                <a16:creationId xmlns:a16="http://schemas.microsoft.com/office/drawing/2014/main" id="{1ABDE1C7-46AD-5A2C-8B2A-4233486C5D96}"/>
              </a:ext>
            </a:extLst>
          </p:cNvPr>
          <p:cNvSpPr/>
          <p:nvPr/>
        </p:nvSpPr>
        <p:spPr>
          <a:xfrm>
            <a:off x="0" y="0"/>
            <a:ext cx="12192000" cy="707886"/>
          </a:xfrm>
          <a:prstGeom prst="rect">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endParaRPr>
          </a:p>
        </p:txBody>
      </p:sp>
      <p:sp>
        <p:nvSpPr>
          <p:cNvPr id="4" name="テキスト ボックス 3">
            <a:extLst>
              <a:ext uri="{FF2B5EF4-FFF2-40B4-BE49-F238E27FC236}">
                <a16:creationId xmlns:a16="http://schemas.microsoft.com/office/drawing/2014/main" id="{027C1899-26BF-77F3-2CF4-89531289AA6F}"/>
              </a:ext>
            </a:extLst>
          </p:cNvPr>
          <p:cNvSpPr txBox="1"/>
          <p:nvPr/>
        </p:nvSpPr>
        <p:spPr>
          <a:xfrm>
            <a:off x="174140" y="766759"/>
            <a:ext cx="1156502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a:ln>
                  <a:noFill/>
                </a:ln>
                <a:solidFill>
                  <a:prstClr val="black"/>
                </a:solidFill>
                <a:effectLst/>
                <a:uLnTx/>
                <a:uFillTx/>
                <a:latin typeface="Noto Sans JP Medium" panose="020B0600000000000000" pitchFamily="34" charset="-128"/>
                <a:ea typeface="Noto Sans JP Medium" panose="020B0600000000000000" pitchFamily="34" charset="-128"/>
                <a:cs typeface="+mn-cs"/>
              </a:rPr>
              <a:t>TRME</a:t>
            </a:r>
            <a:r>
              <a:rPr kumimoji="1" lang="ja-JP" altLang="en-US" sz="2800" b="0" i="0" u="none" strike="noStrike" kern="1200" cap="none" spc="0" normalizeH="0" baseline="0" noProof="0">
                <a:ln>
                  <a:noFill/>
                </a:ln>
                <a:solidFill>
                  <a:prstClr val="black"/>
                </a:solidFill>
                <a:effectLst/>
                <a:uLnTx/>
                <a:uFillTx/>
                <a:latin typeface="Noto Sans JP Medium" panose="020B0600000000000000" pitchFamily="34" charset="-128"/>
                <a:ea typeface="Noto Sans JP Medium" panose="020B0600000000000000" pitchFamily="34" charset="-128"/>
                <a:cs typeface="+mn-cs"/>
              </a:rPr>
              <a:t>スタート時や再スタート時に、</a:t>
            </a:r>
            <a:endParaRPr kumimoji="1" lang="en-US" altLang="ja-JP" sz="2800" b="0" i="0" u="none" strike="noStrike" kern="1200" cap="none" spc="0" normalizeH="0" baseline="0" noProof="0">
              <a:ln>
                <a:noFill/>
              </a:ln>
              <a:solidFill>
                <a:prstClr val="black"/>
              </a:solidFill>
              <a:effectLst/>
              <a:uLnTx/>
              <a:uFillTx/>
              <a:latin typeface="Noto Sans JP Medium" panose="020B0600000000000000" pitchFamily="34" charset="-128"/>
              <a:ea typeface="Noto Sans JP Medium" panose="020B06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prstClr val="black"/>
                </a:solidFill>
                <a:effectLst/>
                <a:uLnTx/>
                <a:uFillTx/>
                <a:latin typeface="Noto Sans JP Medium" panose="020B0600000000000000" pitchFamily="34" charset="-128"/>
                <a:ea typeface="Noto Sans JP Medium" panose="020B0600000000000000" pitchFamily="34" charset="-128"/>
                <a:cs typeface="+mn-cs"/>
              </a:rPr>
              <a:t>燃えやすいカラダづくりを効率よくバックアップ*</a:t>
            </a:r>
            <a:r>
              <a:rPr kumimoji="1" lang="en-US" altLang="ja-JP" sz="2800" b="0" i="0" u="none" strike="noStrike" kern="1200" cap="none" spc="0" normalizeH="0" baseline="0" noProof="0">
                <a:ln>
                  <a:noFill/>
                </a:ln>
                <a:solidFill>
                  <a:prstClr val="black"/>
                </a:solidFill>
                <a:effectLst/>
                <a:uLnTx/>
                <a:uFillTx/>
                <a:latin typeface="Noto Sans JP Medium" panose="020B0600000000000000" pitchFamily="34" charset="-128"/>
                <a:ea typeface="Noto Sans JP Medium" panose="020B0600000000000000" pitchFamily="34" charset="-128"/>
                <a:cs typeface="+mn-cs"/>
              </a:rPr>
              <a:t>¹</a:t>
            </a:r>
            <a:r>
              <a:rPr kumimoji="1" lang="ja-JP" altLang="en-US" sz="2800" b="0" i="0" u="none" strike="noStrike" kern="1200" cap="none" spc="0" normalizeH="0" baseline="0" noProof="0">
                <a:ln>
                  <a:noFill/>
                </a:ln>
                <a:solidFill>
                  <a:prstClr val="black"/>
                </a:solidFill>
                <a:effectLst/>
                <a:uLnTx/>
                <a:uFillTx/>
                <a:latin typeface="Noto Sans JP Medium" panose="020B0600000000000000" pitchFamily="34" charset="-128"/>
                <a:ea typeface="Noto Sans JP Medium" panose="020B0600000000000000" pitchFamily="34" charset="-128"/>
                <a:cs typeface="+mn-cs"/>
              </a:rPr>
              <a:t>。</a:t>
            </a:r>
            <a:endParaRPr kumimoji="1" lang="en-US" altLang="ja-JP" sz="2800" b="0" i="0" u="none" strike="noStrike" kern="1200" cap="none" spc="0" normalizeH="0" baseline="0" noProof="0">
              <a:ln>
                <a:noFill/>
              </a:ln>
              <a:solidFill>
                <a:prstClr val="black"/>
              </a:solidFill>
              <a:effectLst/>
              <a:uLnTx/>
              <a:uFillTx/>
              <a:latin typeface="Noto Sans JP Medium" panose="020B0600000000000000" pitchFamily="34" charset="-128"/>
              <a:ea typeface="Noto Sans JP Medium" panose="020B0600000000000000" pitchFamily="34" charset="-128"/>
              <a:cs typeface="+mn-cs"/>
            </a:endParaRPr>
          </a:p>
        </p:txBody>
      </p:sp>
      <p:sp>
        <p:nvSpPr>
          <p:cNvPr id="6" name="テキスト ボックス 5">
            <a:extLst>
              <a:ext uri="{FF2B5EF4-FFF2-40B4-BE49-F238E27FC236}">
                <a16:creationId xmlns:a16="http://schemas.microsoft.com/office/drawing/2014/main" id="{F78D72B3-5ABF-3A40-BBAC-DD4531BA53C6}"/>
              </a:ext>
            </a:extLst>
          </p:cNvPr>
          <p:cNvSpPr txBox="1"/>
          <p:nvPr/>
        </p:nvSpPr>
        <p:spPr>
          <a:xfrm>
            <a:off x="6672063" y="1709578"/>
            <a:ext cx="2448272" cy="523220"/>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製品特長</a:t>
            </a:r>
            <a:endParaRPr kumimoji="1" lang="en-US" altLang="ja-JP" sz="28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endParaRPr>
          </a:p>
        </p:txBody>
      </p:sp>
      <p:sp>
        <p:nvSpPr>
          <p:cNvPr id="7" name="テキスト ボックス 6">
            <a:extLst>
              <a:ext uri="{FF2B5EF4-FFF2-40B4-BE49-F238E27FC236}">
                <a16:creationId xmlns:a16="http://schemas.microsoft.com/office/drawing/2014/main" id="{53F6AC7C-9A6D-FA8C-BF5C-27C43809509D}"/>
              </a:ext>
            </a:extLst>
          </p:cNvPr>
          <p:cNvSpPr txBox="1"/>
          <p:nvPr/>
        </p:nvSpPr>
        <p:spPr>
          <a:xfrm>
            <a:off x="36316" y="31557"/>
            <a:ext cx="785988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TRME </a:t>
            </a:r>
            <a:r>
              <a:rPr kumimoji="1" lang="ja-JP" altLang="en-US" sz="4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ウィニングスタート</a:t>
            </a:r>
          </a:p>
        </p:txBody>
      </p:sp>
      <p:sp>
        <p:nvSpPr>
          <p:cNvPr id="12" name="テキスト ボックス 11">
            <a:extLst>
              <a:ext uri="{FF2B5EF4-FFF2-40B4-BE49-F238E27FC236}">
                <a16:creationId xmlns:a16="http://schemas.microsoft.com/office/drawing/2014/main" id="{6028A32C-FCDC-D408-6002-82ED43B0ACC5}"/>
              </a:ext>
            </a:extLst>
          </p:cNvPr>
          <p:cNvSpPr txBox="1"/>
          <p:nvPr/>
        </p:nvSpPr>
        <p:spPr>
          <a:xfrm>
            <a:off x="86891" y="6375359"/>
            <a:ext cx="1201821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a:t>
            </a:r>
            <a:r>
              <a:rPr kumimoji="1" lang="en-US" altLang="ja-JP"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1</a:t>
            </a:r>
            <a:r>
              <a:rPr kumimoji="1" lang="ja-JP" altLang="en-US"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 一人ひとりに合った製品の選択や、そのときの状態に合わせた製品の変更が可能であること。</a:t>
            </a:r>
            <a:endParaRPr kumimoji="1" lang="en-US" altLang="ja-JP"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a:t>
            </a:r>
            <a:r>
              <a:rPr kumimoji="1" lang="en-US" altLang="ja-JP"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2</a:t>
            </a:r>
            <a:r>
              <a:rPr kumimoji="1" lang="ja-JP" altLang="en-US"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 インドやスリランカで親しまれている</a:t>
            </a:r>
            <a:r>
              <a:rPr kumimoji="1" lang="en-US" altLang="ja-JP"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3</a:t>
            </a:r>
            <a:r>
              <a:rPr kumimoji="1" lang="ja-JP" altLang="en-US"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種類のハーブ抽出物（モリンガ、カレーリーフ、ターメリック）のブレンドのこと。</a:t>
            </a:r>
          </a:p>
        </p:txBody>
      </p:sp>
      <p:grpSp>
        <p:nvGrpSpPr>
          <p:cNvPr id="19" name="グループ化 18">
            <a:extLst>
              <a:ext uri="{FF2B5EF4-FFF2-40B4-BE49-F238E27FC236}">
                <a16:creationId xmlns:a16="http://schemas.microsoft.com/office/drawing/2014/main" id="{D244E049-E742-8BA1-D154-D2C8D28D947F}"/>
              </a:ext>
            </a:extLst>
          </p:cNvPr>
          <p:cNvGrpSpPr/>
          <p:nvPr/>
        </p:nvGrpSpPr>
        <p:grpSpPr>
          <a:xfrm>
            <a:off x="4223792" y="3275518"/>
            <a:ext cx="6806473" cy="900100"/>
            <a:chOff x="3942254" y="5184688"/>
            <a:chExt cx="6806473" cy="900100"/>
          </a:xfrm>
        </p:grpSpPr>
        <p:sp>
          <p:nvSpPr>
            <p:cNvPr id="20" name="楕円 19">
              <a:extLst>
                <a:ext uri="{FF2B5EF4-FFF2-40B4-BE49-F238E27FC236}">
                  <a16:creationId xmlns:a16="http://schemas.microsoft.com/office/drawing/2014/main" id="{A650006B-0F84-8D90-970B-D66DD7BAB969}"/>
                </a:ext>
              </a:extLst>
            </p:cNvPr>
            <p:cNvSpPr/>
            <p:nvPr/>
          </p:nvSpPr>
          <p:spPr>
            <a:xfrm>
              <a:off x="3942254" y="5184688"/>
              <a:ext cx="2128479" cy="900100"/>
            </a:xfrm>
            <a:prstGeom prst="ellipse">
              <a:avLst/>
            </a:prstGeom>
            <a:solidFill>
              <a:srgbClr val="40C1BB"/>
            </a:solidFill>
            <a:ln>
              <a:solidFill>
                <a:srgbClr val="70BF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21" name="楕円 20">
              <a:extLst>
                <a:ext uri="{FF2B5EF4-FFF2-40B4-BE49-F238E27FC236}">
                  <a16:creationId xmlns:a16="http://schemas.microsoft.com/office/drawing/2014/main" id="{5FB7533B-0EBB-9EF7-014B-3136AA3B5645}"/>
                </a:ext>
              </a:extLst>
            </p:cNvPr>
            <p:cNvSpPr/>
            <p:nvPr/>
          </p:nvSpPr>
          <p:spPr>
            <a:xfrm>
              <a:off x="6281251" y="5184688"/>
              <a:ext cx="2128479" cy="900100"/>
            </a:xfrm>
            <a:prstGeom prst="ellipse">
              <a:avLst/>
            </a:prstGeom>
            <a:solidFill>
              <a:srgbClr val="40C1BB"/>
            </a:solidFill>
            <a:ln>
              <a:solidFill>
                <a:srgbClr val="70BF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22" name="楕円 21">
              <a:extLst>
                <a:ext uri="{FF2B5EF4-FFF2-40B4-BE49-F238E27FC236}">
                  <a16:creationId xmlns:a16="http://schemas.microsoft.com/office/drawing/2014/main" id="{A81880B5-BD26-50E6-EADE-D3E760578018}"/>
                </a:ext>
              </a:extLst>
            </p:cNvPr>
            <p:cNvSpPr/>
            <p:nvPr/>
          </p:nvSpPr>
          <p:spPr>
            <a:xfrm>
              <a:off x="8620248" y="5184688"/>
              <a:ext cx="2128479" cy="900100"/>
            </a:xfrm>
            <a:prstGeom prst="ellipse">
              <a:avLst/>
            </a:prstGeom>
            <a:solidFill>
              <a:srgbClr val="40C1BB"/>
            </a:solidFill>
            <a:ln>
              <a:solidFill>
                <a:srgbClr val="70BF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23" name="テキスト ボックス 22">
              <a:extLst>
                <a:ext uri="{FF2B5EF4-FFF2-40B4-BE49-F238E27FC236}">
                  <a16:creationId xmlns:a16="http://schemas.microsoft.com/office/drawing/2014/main" id="{C65D9989-3E64-F70C-FA00-0F99C479CEAA}"/>
                </a:ext>
              </a:extLst>
            </p:cNvPr>
            <p:cNvSpPr txBox="1"/>
            <p:nvPr/>
          </p:nvSpPr>
          <p:spPr>
            <a:xfrm>
              <a:off x="4368655" y="5434683"/>
              <a:ext cx="127567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モリンガ</a:t>
              </a:r>
              <a:endParaRPr kumimoji="1" lang="ja-JP" altLang="en-US" sz="20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24" name="テキスト ボックス 23">
              <a:extLst>
                <a:ext uri="{FF2B5EF4-FFF2-40B4-BE49-F238E27FC236}">
                  <a16:creationId xmlns:a16="http://schemas.microsoft.com/office/drawing/2014/main" id="{904108B4-025F-48DF-3474-EC93FD903F9D}"/>
                </a:ext>
              </a:extLst>
            </p:cNvPr>
            <p:cNvSpPr txBox="1"/>
            <p:nvPr/>
          </p:nvSpPr>
          <p:spPr>
            <a:xfrm>
              <a:off x="6497134" y="5434683"/>
              <a:ext cx="186197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カレーリーフ</a:t>
              </a:r>
              <a:endParaRPr kumimoji="1" lang="ja-JP" altLang="en-US" sz="20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25" name="テキスト ボックス 24">
              <a:extLst>
                <a:ext uri="{FF2B5EF4-FFF2-40B4-BE49-F238E27FC236}">
                  <a16:creationId xmlns:a16="http://schemas.microsoft.com/office/drawing/2014/main" id="{DFEFC102-8D43-5598-DCA6-020F1212DF73}"/>
                </a:ext>
              </a:extLst>
            </p:cNvPr>
            <p:cNvSpPr txBox="1"/>
            <p:nvPr/>
          </p:nvSpPr>
          <p:spPr>
            <a:xfrm>
              <a:off x="8832304" y="5434683"/>
              <a:ext cx="186197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ターメリック</a:t>
              </a:r>
              <a:endParaRPr kumimoji="1" lang="ja-JP" altLang="en-US" sz="20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grpSp>
      <p:grpSp>
        <p:nvGrpSpPr>
          <p:cNvPr id="28" name="グループ化 27">
            <a:extLst>
              <a:ext uri="{FF2B5EF4-FFF2-40B4-BE49-F238E27FC236}">
                <a16:creationId xmlns:a16="http://schemas.microsoft.com/office/drawing/2014/main" id="{036D77C6-6CA3-DEB2-ED44-287ED8CD3D2F}"/>
              </a:ext>
            </a:extLst>
          </p:cNvPr>
          <p:cNvGrpSpPr/>
          <p:nvPr/>
        </p:nvGrpSpPr>
        <p:grpSpPr>
          <a:xfrm>
            <a:off x="6562788" y="5294538"/>
            <a:ext cx="2365141" cy="900100"/>
            <a:chOff x="3919958" y="5076765"/>
            <a:chExt cx="2200366" cy="900100"/>
          </a:xfrm>
        </p:grpSpPr>
        <p:sp>
          <p:nvSpPr>
            <p:cNvPr id="26" name="楕円 25">
              <a:extLst>
                <a:ext uri="{FF2B5EF4-FFF2-40B4-BE49-F238E27FC236}">
                  <a16:creationId xmlns:a16="http://schemas.microsoft.com/office/drawing/2014/main" id="{42CCC0BC-64E6-4861-2572-A977E1A8E234}"/>
                </a:ext>
              </a:extLst>
            </p:cNvPr>
            <p:cNvSpPr/>
            <p:nvPr/>
          </p:nvSpPr>
          <p:spPr>
            <a:xfrm>
              <a:off x="3919958" y="5076765"/>
              <a:ext cx="2128479" cy="900100"/>
            </a:xfrm>
            <a:prstGeom prst="ellipse">
              <a:avLst/>
            </a:prstGeom>
            <a:solidFill>
              <a:srgbClr val="40C1BB"/>
            </a:solidFill>
            <a:ln>
              <a:solidFill>
                <a:srgbClr val="70BF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27" name="テキスト ボックス 26">
              <a:extLst>
                <a:ext uri="{FF2B5EF4-FFF2-40B4-BE49-F238E27FC236}">
                  <a16:creationId xmlns:a16="http://schemas.microsoft.com/office/drawing/2014/main" id="{2BBB4750-2846-59B7-A9AE-B5820D2EE5CD}"/>
                </a:ext>
              </a:extLst>
            </p:cNvPr>
            <p:cNvSpPr txBox="1"/>
            <p:nvPr/>
          </p:nvSpPr>
          <p:spPr>
            <a:xfrm>
              <a:off x="4049750" y="5326760"/>
              <a:ext cx="207057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ウチワサボテン</a:t>
              </a:r>
            </a:p>
          </p:txBody>
        </p:sp>
      </p:grpSp>
      <p:sp>
        <p:nvSpPr>
          <p:cNvPr id="15" name="フローチャート: 端子 14">
            <a:extLst>
              <a:ext uri="{FF2B5EF4-FFF2-40B4-BE49-F238E27FC236}">
                <a16:creationId xmlns:a16="http://schemas.microsoft.com/office/drawing/2014/main" id="{2BCC1E1D-75DC-43AB-94C8-1341D4BB967A}"/>
              </a:ext>
            </a:extLst>
          </p:cNvPr>
          <p:cNvSpPr/>
          <p:nvPr/>
        </p:nvSpPr>
        <p:spPr>
          <a:xfrm>
            <a:off x="590470" y="1932706"/>
            <a:ext cx="2179524" cy="709179"/>
          </a:xfrm>
          <a:prstGeom prst="flowChartTermina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燃焼</a:t>
            </a:r>
            <a:r>
              <a:rPr kumimoji="1" lang="ja-JP" altLang="en-US" sz="20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に着目</a:t>
            </a:r>
            <a:endParaRPr kumimoji="1" lang="en-US" altLang="ja-JP"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endParaRPr>
          </a:p>
        </p:txBody>
      </p:sp>
      <p:pic>
        <p:nvPicPr>
          <p:cNvPr id="16" name="図 15">
            <a:extLst>
              <a:ext uri="{FF2B5EF4-FFF2-40B4-BE49-F238E27FC236}">
                <a16:creationId xmlns:a16="http://schemas.microsoft.com/office/drawing/2014/main" id="{771B7A69-8E64-80B8-6D48-5ED2CF75026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8655" y="4861790"/>
            <a:ext cx="1495281" cy="1421799"/>
          </a:xfrm>
          <a:prstGeom prst="rect">
            <a:avLst/>
          </a:prstGeom>
        </p:spPr>
      </p:pic>
      <p:grpSp>
        <p:nvGrpSpPr>
          <p:cNvPr id="31" name="グループ化 30">
            <a:extLst>
              <a:ext uri="{FF2B5EF4-FFF2-40B4-BE49-F238E27FC236}">
                <a16:creationId xmlns:a16="http://schemas.microsoft.com/office/drawing/2014/main" id="{C7DE7518-3F3B-F65E-6467-8D3C262BF77A}"/>
              </a:ext>
            </a:extLst>
          </p:cNvPr>
          <p:cNvGrpSpPr/>
          <p:nvPr/>
        </p:nvGrpSpPr>
        <p:grpSpPr>
          <a:xfrm>
            <a:off x="1956865" y="5393936"/>
            <a:ext cx="1417697" cy="461665"/>
            <a:chOff x="1887305" y="5554171"/>
            <a:chExt cx="1417697" cy="461665"/>
          </a:xfrm>
        </p:grpSpPr>
        <p:sp>
          <p:nvSpPr>
            <p:cNvPr id="32" name="テキスト ボックス 31">
              <a:extLst>
                <a:ext uri="{FF2B5EF4-FFF2-40B4-BE49-F238E27FC236}">
                  <a16:creationId xmlns:a16="http://schemas.microsoft.com/office/drawing/2014/main" id="{3A0AAB65-3B26-059E-F8AF-281D9B0B2F8E}"/>
                </a:ext>
              </a:extLst>
            </p:cNvPr>
            <p:cNvSpPr txBox="1"/>
            <p:nvPr/>
          </p:nvSpPr>
          <p:spPr>
            <a:xfrm>
              <a:off x="1932284" y="5554171"/>
              <a:ext cx="13727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a:solidFill>
                    <a:prstClr val="white"/>
                  </a:solidFill>
                  <a:latin typeface="Noto Sans JP" panose="020B0500000000000000" pitchFamily="34" charset="-128"/>
                  <a:ea typeface="Noto Sans JP" panose="020B0500000000000000" pitchFamily="34" charset="-128"/>
                </a:rPr>
                <a:t>約</a:t>
              </a:r>
              <a:r>
                <a:rPr kumimoji="1" lang="en-US" altLang="ja-JP"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15</a:t>
              </a:r>
              <a:r>
                <a:rPr kumimoji="1" lang="ja-JP" altLang="en-US" sz="16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日分</a:t>
              </a:r>
              <a:endParaRPr kumimoji="1" lang="ja-JP" altLang="en-US"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p:txBody>
        </p:sp>
        <p:sp>
          <p:nvSpPr>
            <p:cNvPr id="33" name="四角形: 角を丸くする 32">
              <a:extLst>
                <a:ext uri="{FF2B5EF4-FFF2-40B4-BE49-F238E27FC236}">
                  <a16:creationId xmlns:a16="http://schemas.microsoft.com/office/drawing/2014/main" id="{77A7D07E-C19C-EA7C-E467-865CC9DC3211}"/>
                </a:ext>
              </a:extLst>
            </p:cNvPr>
            <p:cNvSpPr/>
            <p:nvPr/>
          </p:nvSpPr>
          <p:spPr>
            <a:xfrm>
              <a:off x="1887305" y="5560043"/>
              <a:ext cx="1169580" cy="449108"/>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grpSp>
      <p:sp>
        <p:nvSpPr>
          <p:cNvPr id="2" name="テキスト ボックス 1">
            <a:extLst>
              <a:ext uri="{FF2B5EF4-FFF2-40B4-BE49-F238E27FC236}">
                <a16:creationId xmlns:a16="http://schemas.microsoft.com/office/drawing/2014/main" id="{C772C293-4458-CEF4-8CA7-0503C33864FD}"/>
              </a:ext>
            </a:extLst>
          </p:cNvPr>
          <p:cNvSpPr txBox="1"/>
          <p:nvPr/>
        </p:nvSpPr>
        <p:spPr>
          <a:xfrm>
            <a:off x="511558" y="4918179"/>
            <a:ext cx="104335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1</a:t>
            </a:r>
            <a:r>
              <a:rPr kumimoji="1" lang="ja-JP" altLang="en-US" sz="1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日 </a:t>
            </a:r>
            <a:r>
              <a:rPr kumimoji="1" lang="en-US" altLang="ja-JP" sz="28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p:txBody>
      </p:sp>
      <p:sp>
        <p:nvSpPr>
          <p:cNvPr id="10" name="テキスト ボックス 9">
            <a:extLst>
              <a:ext uri="{FF2B5EF4-FFF2-40B4-BE49-F238E27FC236}">
                <a16:creationId xmlns:a16="http://schemas.microsoft.com/office/drawing/2014/main" id="{6280FB3D-E4F6-3424-B60C-C4D343C8B2C7}"/>
              </a:ext>
            </a:extLst>
          </p:cNvPr>
          <p:cNvSpPr txBox="1"/>
          <p:nvPr/>
        </p:nvSpPr>
        <p:spPr>
          <a:xfrm>
            <a:off x="460113" y="5341858"/>
            <a:ext cx="10433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カプセル</a:t>
            </a:r>
            <a:endParaRPr kumimoji="1" lang="en-US" altLang="ja-JP" sz="1000" b="0" i="0" u="none" strike="noStrike" kern="1200" cap="none" spc="0" normalizeH="0" baseline="0" noProof="0">
              <a:ln>
                <a:noFill/>
              </a:ln>
              <a:solidFill>
                <a:prstClr val="white"/>
              </a:solidFill>
              <a:effectLst/>
              <a:highlight>
                <a:srgbClr val="00FF00"/>
              </a:highlight>
              <a:uLnTx/>
              <a:uFillTx/>
              <a:latin typeface="Noto Sans JP" panose="020B0500000000000000" pitchFamily="34" charset="-128"/>
              <a:ea typeface="Noto Sans JP" panose="020B05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a:solidFill>
                  <a:prstClr val="white"/>
                </a:solidFill>
                <a:latin typeface="Noto Sans JP" panose="020B0500000000000000" pitchFamily="34" charset="-128"/>
                <a:ea typeface="Noto Sans JP" panose="020B0500000000000000" pitchFamily="34" charset="-128"/>
              </a:rPr>
              <a:t>目安</a:t>
            </a:r>
            <a:endParaRPr kumimoji="1" lang="ja-JP" altLang="en-US" sz="9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p:txBody>
      </p:sp>
      <p:pic>
        <p:nvPicPr>
          <p:cNvPr id="9" name="図 8">
            <a:extLst>
              <a:ext uri="{FF2B5EF4-FFF2-40B4-BE49-F238E27FC236}">
                <a16:creationId xmlns:a16="http://schemas.microsoft.com/office/drawing/2014/main" id="{8FC4FB5E-8A62-9ACD-1841-B867E9D6145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69346" y="2564109"/>
            <a:ext cx="1725237" cy="523894"/>
          </a:xfrm>
          <a:prstGeom prst="rect">
            <a:avLst/>
          </a:prstGeom>
        </p:spPr>
      </p:pic>
      <p:pic>
        <p:nvPicPr>
          <p:cNvPr id="3" name="図 2" descr="白黒の写真にテキストが書いてあるボトル&#10;&#10;中程度の精度で自動的に生成された説明">
            <a:extLst>
              <a:ext uri="{FF2B5EF4-FFF2-40B4-BE49-F238E27FC236}">
                <a16:creationId xmlns:a16="http://schemas.microsoft.com/office/drawing/2014/main" id="{693E2B2E-C697-A52E-F980-7070D66541A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03470" y="3153844"/>
            <a:ext cx="842433" cy="1968637"/>
          </a:xfrm>
          <a:prstGeom prst="rect">
            <a:avLst/>
          </a:prstGeom>
        </p:spPr>
      </p:pic>
    </p:spTree>
    <p:extLst>
      <p:ext uri="{BB962C8B-B14F-4D97-AF65-F5344CB8AC3E}">
        <p14:creationId xmlns:p14="http://schemas.microsoft.com/office/powerpoint/2010/main" val="30804427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96C1ED7-B578-E111-C4FB-388C05E2DC7C}"/>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a:ln>
                  <a:noFill/>
                </a:ln>
                <a:solidFill>
                  <a:srgbClr val="352F2D"/>
                </a:solidFill>
                <a:effectLst/>
                <a:uLnTx/>
                <a:uFillTx/>
                <a:latin typeface="Calibri" panose="020F0502020204030204"/>
                <a:ea typeface="游ゴシック" panose="020B0400000000000000" pitchFamily="50" charset="-128"/>
                <a:cs typeface="+mn-cs"/>
              </a:rPr>
              <a:t>v</a:t>
            </a:r>
            <a:endParaRPr kumimoji="1" lang="ja-JP" altLang="en-US" sz="1800" b="0" i="0" u="none" strike="noStrike" kern="1200" cap="none" spc="0" normalizeH="0" baseline="0" noProof="0">
              <a:ln>
                <a:noFill/>
              </a:ln>
              <a:solidFill>
                <a:srgbClr val="352F2D"/>
              </a:solidFill>
              <a:effectLst/>
              <a:uLnTx/>
              <a:uFillTx/>
              <a:latin typeface="Calibri" panose="020F0502020204030204"/>
              <a:ea typeface="游ゴシック" panose="020B0400000000000000" pitchFamily="50" charset="-128"/>
              <a:cs typeface="+mn-cs"/>
            </a:endParaRPr>
          </a:p>
        </p:txBody>
      </p:sp>
      <p:graphicFrame>
        <p:nvGraphicFramePr>
          <p:cNvPr id="5" name="グラフ 4">
            <a:extLst>
              <a:ext uri="{FF2B5EF4-FFF2-40B4-BE49-F238E27FC236}">
                <a16:creationId xmlns:a16="http://schemas.microsoft.com/office/drawing/2014/main" id="{26D20535-9389-CBEE-B3BE-60834746E6F1}"/>
              </a:ext>
            </a:extLst>
          </p:cNvPr>
          <p:cNvGraphicFramePr/>
          <p:nvPr/>
        </p:nvGraphicFramePr>
        <p:xfrm>
          <a:off x="2178457" y="1086795"/>
          <a:ext cx="7373927" cy="4612405"/>
        </p:xfrm>
        <a:graphic>
          <a:graphicData uri="http://schemas.openxmlformats.org/drawingml/2006/chart">
            <c:chart xmlns:c="http://schemas.openxmlformats.org/drawingml/2006/chart" xmlns:r="http://schemas.openxmlformats.org/officeDocument/2006/relationships" r:id="rId3"/>
          </a:graphicData>
        </a:graphic>
      </p:graphicFrame>
      <p:pic>
        <p:nvPicPr>
          <p:cNvPr id="6" name="図 5" descr="文字の書かれた紙&#10;&#10;自動的に生成された説明">
            <a:extLst>
              <a:ext uri="{FF2B5EF4-FFF2-40B4-BE49-F238E27FC236}">
                <a16:creationId xmlns:a16="http://schemas.microsoft.com/office/drawing/2014/main" id="{82C3C2CA-820E-CC38-1FA2-160C4775948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73987" y="836712"/>
            <a:ext cx="1537373" cy="2017373"/>
          </a:xfrm>
          <a:prstGeom prst="rect">
            <a:avLst/>
          </a:prstGeom>
        </p:spPr>
      </p:pic>
      <p:sp>
        <p:nvSpPr>
          <p:cNvPr id="24" name="テキスト ボックス 23">
            <a:extLst>
              <a:ext uri="{FF2B5EF4-FFF2-40B4-BE49-F238E27FC236}">
                <a16:creationId xmlns:a16="http://schemas.microsoft.com/office/drawing/2014/main" id="{C1D096D0-3C34-4BE9-13BC-B56FF31F7733}"/>
              </a:ext>
            </a:extLst>
          </p:cNvPr>
          <p:cNvSpPr txBox="1"/>
          <p:nvPr/>
        </p:nvSpPr>
        <p:spPr>
          <a:xfrm>
            <a:off x="255353" y="95836"/>
            <a:ext cx="1183089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必要なものに投資して、時々見直す。</a:t>
            </a:r>
            <a:endParaRPr kumimoji="1" lang="en-US" altLang="ja-JP"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endParaRPr>
          </a:p>
        </p:txBody>
      </p:sp>
      <p:pic>
        <p:nvPicPr>
          <p:cNvPr id="12" name="図 11" descr="黒い背景に白い文字がある&#10;&#10;低い精度で自動的に生成された説明">
            <a:extLst>
              <a:ext uri="{FF2B5EF4-FFF2-40B4-BE49-F238E27FC236}">
                <a16:creationId xmlns:a16="http://schemas.microsoft.com/office/drawing/2014/main" id="{61EAE441-109A-BFCA-E94A-AFD2EDD52C1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50774" y="3207266"/>
            <a:ext cx="661937" cy="1008112"/>
          </a:xfrm>
          <a:prstGeom prst="rect">
            <a:avLst/>
          </a:prstGeom>
        </p:spPr>
      </p:pic>
      <p:pic>
        <p:nvPicPr>
          <p:cNvPr id="18" name="図 17" descr="文字の書かれた紙&#10;&#10;自動的に生成された説明">
            <a:extLst>
              <a:ext uri="{FF2B5EF4-FFF2-40B4-BE49-F238E27FC236}">
                <a16:creationId xmlns:a16="http://schemas.microsoft.com/office/drawing/2014/main" id="{6346286F-5832-CDA4-EDD0-4CE04166E6B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468803" y="4105784"/>
            <a:ext cx="1479786" cy="990704"/>
          </a:xfrm>
          <a:prstGeom prst="rect">
            <a:avLst/>
          </a:prstGeom>
        </p:spPr>
      </p:pic>
      <p:sp>
        <p:nvSpPr>
          <p:cNvPr id="25" name="テキスト ボックス 24">
            <a:extLst>
              <a:ext uri="{FF2B5EF4-FFF2-40B4-BE49-F238E27FC236}">
                <a16:creationId xmlns:a16="http://schemas.microsoft.com/office/drawing/2014/main" id="{5F135A08-01A6-211C-1916-A29557A39B4C}"/>
              </a:ext>
            </a:extLst>
          </p:cNvPr>
          <p:cNvSpPr txBox="1"/>
          <p:nvPr/>
        </p:nvSpPr>
        <p:spPr>
          <a:xfrm>
            <a:off x="1067107" y="4684734"/>
            <a:ext cx="252091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クレイブウィン</a:t>
            </a:r>
          </a:p>
        </p:txBody>
      </p:sp>
      <p:pic>
        <p:nvPicPr>
          <p:cNvPr id="27" name="図 26">
            <a:extLst>
              <a:ext uri="{FF2B5EF4-FFF2-40B4-BE49-F238E27FC236}">
                <a16:creationId xmlns:a16="http://schemas.microsoft.com/office/drawing/2014/main" id="{A8D4D871-B8C8-BDF1-D318-7543837931C1}"/>
              </a:ext>
            </a:extLst>
          </p:cNvPr>
          <p:cNvPicPr>
            <a:picLocks noChangeAspect="1"/>
          </p:cNvPicPr>
          <p:nvPr/>
        </p:nvPicPr>
        <p:blipFill>
          <a:blip r:embed="rId7"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1036132" y="3807482"/>
            <a:ext cx="2654350" cy="898680"/>
          </a:xfrm>
          <a:prstGeom prst="rect">
            <a:avLst/>
          </a:prstGeom>
        </p:spPr>
      </p:pic>
      <p:sp>
        <p:nvSpPr>
          <p:cNvPr id="9" name="テキスト ボックス 8">
            <a:extLst>
              <a:ext uri="{FF2B5EF4-FFF2-40B4-BE49-F238E27FC236}">
                <a16:creationId xmlns:a16="http://schemas.microsoft.com/office/drawing/2014/main" id="{4BEB9761-5B4A-1510-CA3F-30FB9A58FE9F}"/>
              </a:ext>
            </a:extLst>
          </p:cNvPr>
          <p:cNvSpPr txBox="1"/>
          <p:nvPr/>
        </p:nvSpPr>
        <p:spPr>
          <a:xfrm>
            <a:off x="564043" y="2642471"/>
            <a:ext cx="2973035"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スムージー</a:t>
            </a:r>
          </a:p>
        </p:txBody>
      </p:sp>
      <p:pic>
        <p:nvPicPr>
          <p:cNvPr id="14" name="図 13">
            <a:extLst>
              <a:ext uri="{FF2B5EF4-FFF2-40B4-BE49-F238E27FC236}">
                <a16:creationId xmlns:a16="http://schemas.microsoft.com/office/drawing/2014/main" id="{B9F7C9DB-2FF7-6A2E-F909-5004AD1A0019}"/>
              </a:ext>
            </a:extLst>
          </p:cNvPr>
          <p:cNvPicPr>
            <a:picLocks noChangeAspect="1"/>
          </p:cNvPicPr>
          <p:nvPr/>
        </p:nvPicPr>
        <p:blipFill>
          <a:blip r:embed="rId8"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710757" y="1690437"/>
            <a:ext cx="2657659" cy="939320"/>
          </a:xfrm>
          <a:prstGeom prst="rect">
            <a:avLst/>
          </a:prstGeom>
        </p:spPr>
      </p:pic>
      <p:sp>
        <p:nvSpPr>
          <p:cNvPr id="15" name="フローチャート: 端子 14">
            <a:extLst>
              <a:ext uri="{FF2B5EF4-FFF2-40B4-BE49-F238E27FC236}">
                <a16:creationId xmlns:a16="http://schemas.microsoft.com/office/drawing/2014/main" id="{08A85E2D-D902-5208-4E12-86EFBEB1CE3E}"/>
              </a:ext>
            </a:extLst>
          </p:cNvPr>
          <p:cNvSpPr/>
          <p:nvPr/>
        </p:nvSpPr>
        <p:spPr>
          <a:xfrm>
            <a:off x="3380248" y="5517232"/>
            <a:ext cx="2938756" cy="822213"/>
          </a:xfrm>
          <a:prstGeom prst="flowChartTerminator">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糖質</a:t>
            </a:r>
            <a:r>
              <a:rPr kumimoji="1" lang="ja-JP" altLang="en-US" sz="32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に着目</a:t>
            </a:r>
            <a:endParaRPr kumimoji="1" lang="en-US" altLang="ja-JP" sz="44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endParaRPr>
          </a:p>
        </p:txBody>
      </p:sp>
      <p:sp>
        <p:nvSpPr>
          <p:cNvPr id="19" name="テキスト ボックス 18">
            <a:extLst>
              <a:ext uri="{FF2B5EF4-FFF2-40B4-BE49-F238E27FC236}">
                <a16:creationId xmlns:a16="http://schemas.microsoft.com/office/drawing/2014/main" id="{1DDEBC19-177B-D6AD-FCB8-84D4A7F1DF98}"/>
              </a:ext>
            </a:extLst>
          </p:cNvPr>
          <p:cNvSpPr txBox="1"/>
          <p:nvPr/>
        </p:nvSpPr>
        <p:spPr>
          <a:xfrm>
            <a:off x="6426798" y="5874551"/>
            <a:ext cx="32200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solidFill>
                  <a:schemeClr val="bg1"/>
                </a:solidFill>
                <a:effectLst/>
                <a:uLnTx/>
                <a:uFillTx/>
                <a:latin typeface="Noto Sans JP Medium" panose="020B0600000000000000" pitchFamily="34" charset="-128"/>
                <a:ea typeface="Noto Sans JP Medium" panose="020B0600000000000000" pitchFamily="34" charset="-128"/>
                <a:cs typeface="+mn-cs"/>
              </a:rPr>
              <a:t>TRME </a:t>
            </a:r>
            <a:r>
              <a:rPr kumimoji="1" lang="ja-JP" altLang="en-US" sz="2400" b="0" i="0" u="none" strike="noStrike" kern="1200" cap="none" spc="0" normalizeH="0" baseline="0" noProof="0">
                <a:ln>
                  <a:noFill/>
                </a:ln>
                <a:solidFill>
                  <a:schemeClr val="bg1"/>
                </a:solidFill>
                <a:effectLst/>
                <a:uLnTx/>
                <a:uFillTx/>
                <a:latin typeface="Noto Sans JP Medium" panose="020B0600000000000000" pitchFamily="34" charset="-128"/>
                <a:ea typeface="Noto Sans JP Medium" panose="020B0600000000000000" pitchFamily="34" charset="-128"/>
                <a:cs typeface="+mn-cs"/>
              </a:rPr>
              <a:t>グルコエッジ</a:t>
            </a:r>
          </a:p>
        </p:txBody>
      </p:sp>
      <p:pic>
        <p:nvPicPr>
          <p:cNvPr id="20" name="図 19" descr="白黒の写真にテキストが書いてあるボトル&#10;&#10;中程度の精度で自動的に生成された説明">
            <a:extLst>
              <a:ext uri="{FF2B5EF4-FFF2-40B4-BE49-F238E27FC236}">
                <a16:creationId xmlns:a16="http://schemas.microsoft.com/office/drawing/2014/main" id="{EE0298BB-3C74-F7BB-C1F7-88F099A60BB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456669" y="1400092"/>
            <a:ext cx="651010" cy="1396261"/>
          </a:xfrm>
          <a:prstGeom prst="rect">
            <a:avLst/>
          </a:prstGeom>
        </p:spPr>
      </p:pic>
      <p:pic>
        <p:nvPicPr>
          <p:cNvPr id="21" name="図 20" descr="白黒の写真にテキストが書いてあるボトル&#10;&#10;中程度の精度で自動的に生成された説明">
            <a:extLst>
              <a:ext uri="{FF2B5EF4-FFF2-40B4-BE49-F238E27FC236}">
                <a16:creationId xmlns:a16="http://schemas.microsoft.com/office/drawing/2014/main" id="{E6445553-75B2-CECF-CC3F-9F5EF6F700B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013972" y="2983229"/>
            <a:ext cx="597498" cy="1396261"/>
          </a:xfrm>
          <a:prstGeom prst="rect">
            <a:avLst/>
          </a:prstGeom>
        </p:spPr>
      </p:pic>
      <p:pic>
        <p:nvPicPr>
          <p:cNvPr id="23" name="図 22">
            <a:extLst>
              <a:ext uri="{FF2B5EF4-FFF2-40B4-BE49-F238E27FC236}">
                <a16:creationId xmlns:a16="http://schemas.microsoft.com/office/drawing/2014/main" id="{35B0E919-1C5A-24E9-1CB8-74A79EEE36AB}"/>
              </a:ext>
            </a:extLst>
          </p:cNvPr>
          <p:cNvPicPr>
            <a:picLocks noChangeAspect="1"/>
          </p:cNvPicPr>
          <p:nvPr/>
        </p:nvPicPr>
        <p:blipFill>
          <a:blip r:embed="rId11"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8380344" y="3763868"/>
            <a:ext cx="2723882" cy="922222"/>
          </a:xfrm>
          <a:prstGeom prst="rect">
            <a:avLst/>
          </a:prstGeom>
        </p:spPr>
      </p:pic>
      <p:sp>
        <p:nvSpPr>
          <p:cNvPr id="28" name="テキスト ボックス 27">
            <a:extLst>
              <a:ext uri="{FF2B5EF4-FFF2-40B4-BE49-F238E27FC236}">
                <a16:creationId xmlns:a16="http://schemas.microsoft.com/office/drawing/2014/main" id="{89291015-290C-42CA-B533-B2160D2C8C0E}"/>
              </a:ext>
            </a:extLst>
          </p:cNvPr>
          <p:cNvSpPr txBox="1"/>
          <p:nvPr/>
        </p:nvSpPr>
        <p:spPr>
          <a:xfrm>
            <a:off x="8288781" y="2479096"/>
            <a:ext cx="33391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バーニングフォーカス</a:t>
            </a:r>
          </a:p>
        </p:txBody>
      </p:sp>
      <p:sp>
        <p:nvSpPr>
          <p:cNvPr id="29" name="テキスト ボックス 28">
            <a:extLst>
              <a:ext uri="{FF2B5EF4-FFF2-40B4-BE49-F238E27FC236}">
                <a16:creationId xmlns:a16="http://schemas.microsoft.com/office/drawing/2014/main" id="{35CE1DFA-CCB7-056F-B17B-6B05AB8F8C9B}"/>
              </a:ext>
            </a:extLst>
          </p:cNvPr>
          <p:cNvSpPr txBox="1"/>
          <p:nvPr/>
        </p:nvSpPr>
        <p:spPr>
          <a:xfrm>
            <a:off x="8673652" y="5126439"/>
            <a:ext cx="303556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TRME</a:t>
            </a:r>
            <a:r>
              <a:rPr kumimoji="1" lang="ja-JP" altLang="en-US"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 ウィニングスタート</a:t>
            </a:r>
          </a:p>
        </p:txBody>
      </p:sp>
      <p:pic>
        <p:nvPicPr>
          <p:cNvPr id="30" name="図 29">
            <a:extLst>
              <a:ext uri="{FF2B5EF4-FFF2-40B4-BE49-F238E27FC236}">
                <a16:creationId xmlns:a16="http://schemas.microsoft.com/office/drawing/2014/main" id="{4535FF55-ADC8-6F82-B889-DB9E993BA4DB}"/>
              </a:ext>
            </a:extLst>
          </p:cNvPr>
          <p:cNvPicPr>
            <a:picLocks noChangeAspect="1"/>
          </p:cNvPicPr>
          <p:nvPr/>
        </p:nvPicPr>
        <p:blipFill>
          <a:blip r:embed="rId11"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8312805" y="1640497"/>
            <a:ext cx="2723882" cy="922222"/>
          </a:xfrm>
          <a:prstGeom prst="rect">
            <a:avLst/>
          </a:prstGeom>
        </p:spPr>
      </p:pic>
      <p:pic>
        <p:nvPicPr>
          <p:cNvPr id="31" name="図 30">
            <a:extLst>
              <a:ext uri="{FF2B5EF4-FFF2-40B4-BE49-F238E27FC236}">
                <a16:creationId xmlns:a16="http://schemas.microsoft.com/office/drawing/2014/main" id="{ACE9782C-0B60-A5C1-CFA7-B48C9BBB7E6E}"/>
              </a:ext>
            </a:extLst>
          </p:cNvPr>
          <p:cNvPicPr>
            <a:picLocks noChangeAspect="1"/>
          </p:cNvPicPr>
          <p:nvPr/>
        </p:nvPicPr>
        <p:blipFill>
          <a:blip r:embed="rId12"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9535750" y="4434703"/>
            <a:ext cx="1897412" cy="576178"/>
          </a:xfrm>
          <a:prstGeom prst="rect">
            <a:avLst/>
          </a:prstGeom>
        </p:spPr>
      </p:pic>
    </p:spTree>
    <p:extLst>
      <p:ext uri="{BB962C8B-B14F-4D97-AF65-F5344CB8AC3E}">
        <p14:creationId xmlns:p14="http://schemas.microsoft.com/office/powerpoint/2010/main" val="30268318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3EE79-AEDB-6B3D-C4C5-151D6661F9A6}"/>
            </a:ext>
          </a:extLst>
        </p:cNvPr>
        <p:cNvGrpSpPr/>
        <p:nvPr/>
      </p:nvGrpSpPr>
      <p:grpSpPr>
        <a:xfrm>
          <a:off x="0" y="0"/>
          <a:ext cx="0" cy="0"/>
          <a:chOff x="0" y="0"/>
          <a:chExt cx="0" cy="0"/>
        </a:xfrm>
      </p:grpSpPr>
      <p:sp>
        <p:nvSpPr>
          <p:cNvPr id="9" name="正方形/長方形 8">
            <a:extLst>
              <a:ext uri="{FF2B5EF4-FFF2-40B4-BE49-F238E27FC236}">
                <a16:creationId xmlns:a16="http://schemas.microsoft.com/office/drawing/2014/main" id="{7997041F-7022-9F11-2028-E322301DE582}"/>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endParaRPr>
          </a:p>
        </p:txBody>
      </p:sp>
      <p:sp>
        <p:nvSpPr>
          <p:cNvPr id="8" name="テキスト ボックス 7">
            <a:extLst>
              <a:ext uri="{FF2B5EF4-FFF2-40B4-BE49-F238E27FC236}">
                <a16:creationId xmlns:a16="http://schemas.microsoft.com/office/drawing/2014/main" id="{5E1B63D6-4997-D2D1-6D17-B440635A9637}"/>
              </a:ext>
            </a:extLst>
          </p:cNvPr>
          <p:cNvSpPr txBox="1"/>
          <p:nvPr/>
        </p:nvSpPr>
        <p:spPr>
          <a:xfrm>
            <a:off x="4233006" y="3386206"/>
            <a:ext cx="7958994"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糖質の多いご飯や</a:t>
            </a:r>
            <a:r>
              <a:rPr kumimoji="1" lang="ja-JP" altLang="en-US" sz="32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パン、</a:t>
            </a:r>
            <a:r>
              <a:rPr kumimoji="1" lang="ja-JP" altLang="en-US" sz="32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麺類などの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主食をおいしく楽しめるように。</a:t>
            </a:r>
            <a:endParaRPr kumimoji="1" lang="en-US" altLang="ja-JP" sz="32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endParaRPr>
          </a:p>
        </p:txBody>
      </p:sp>
      <p:sp>
        <p:nvSpPr>
          <p:cNvPr id="10" name="テキスト ボックス 9">
            <a:extLst>
              <a:ext uri="{FF2B5EF4-FFF2-40B4-BE49-F238E27FC236}">
                <a16:creationId xmlns:a16="http://schemas.microsoft.com/office/drawing/2014/main" id="{7CD8C2F7-7B4B-D2F1-DD91-1D2D42B25AC3}"/>
              </a:ext>
            </a:extLst>
          </p:cNvPr>
          <p:cNvSpPr txBox="1"/>
          <p:nvPr/>
        </p:nvSpPr>
        <p:spPr>
          <a:xfrm>
            <a:off x="653165" y="2001435"/>
            <a:ext cx="11356983"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TRME </a:t>
            </a:r>
            <a:r>
              <a:rPr kumimoji="1" lang="ja-JP" altLang="en-US" sz="6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グルコエッジ</a:t>
            </a:r>
          </a:p>
        </p:txBody>
      </p:sp>
      <p:pic>
        <p:nvPicPr>
          <p:cNvPr id="4" name="図 3" descr="文字の書かれた紙&#10;&#10;自動的に生成された説明">
            <a:extLst>
              <a:ext uri="{FF2B5EF4-FFF2-40B4-BE49-F238E27FC236}">
                <a16:creationId xmlns:a16="http://schemas.microsoft.com/office/drawing/2014/main" id="{1EB47F18-BE8A-964E-B332-7B37E6C00DF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3859" y="3384379"/>
            <a:ext cx="3704521" cy="2480146"/>
          </a:xfrm>
          <a:prstGeom prst="rect">
            <a:avLst/>
          </a:prstGeom>
        </p:spPr>
      </p:pic>
      <p:sp>
        <p:nvSpPr>
          <p:cNvPr id="2" name="フローチャート: 端子 1">
            <a:extLst>
              <a:ext uri="{FF2B5EF4-FFF2-40B4-BE49-F238E27FC236}">
                <a16:creationId xmlns:a16="http://schemas.microsoft.com/office/drawing/2014/main" id="{DFAD257F-268A-9D85-EB6E-CB66821728C1}"/>
              </a:ext>
            </a:extLst>
          </p:cNvPr>
          <p:cNvSpPr/>
          <p:nvPr/>
        </p:nvSpPr>
        <p:spPr>
          <a:xfrm>
            <a:off x="834448" y="609542"/>
            <a:ext cx="3490268" cy="1015663"/>
          </a:xfrm>
          <a:prstGeom prst="flowChartTermina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糖質</a:t>
            </a:r>
            <a:r>
              <a:rPr kumimoji="1" lang="ja-JP" altLang="en-US"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に着目</a:t>
            </a:r>
            <a:endParaRPr kumimoji="1" lang="en-US" altLang="ja-JP" sz="44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endParaRPr>
          </a:p>
        </p:txBody>
      </p:sp>
      <p:sp>
        <p:nvSpPr>
          <p:cNvPr id="13" name="吹き出し: 四角形 12">
            <a:extLst>
              <a:ext uri="{FF2B5EF4-FFF2-40B4-BE49-F238E27FC236}">
                <a16:creationId xmlns:a16="http://schemas.microsoft.com/office/drawing/2014/main" id="{4C939288-E16C-968B-1CC7-72FB89BA39CC}"/>
              </a:ext>
            </a:extLst>
          </p:cNvPr>
          <p:cNvSpPr/>
          <p:nvPr/>
        </p:nvSpPr>
        <p:spPr>
          <a:xfrm>
            <a:off x="4515060" y="762323"/>
            <a:ext cx="3694228" cy="801412"/>
          </a:xfrm>
          <a:custGeom>
            <a:avLst/>
            <a:gdLst>
              <a:gd name="connsiteX0" fmla="*/ 0 w 3375172"/>
              <a:gd name="connsiteY0" fmla="*/ 0 h 801412"/>
              <a:gd name="connsiteX1" fmla="*/ 562529 w 3375172"/>
              <a:gd name="connsiteY1" fmla="*/ 0 h 801412"/>
              <a:gd name="connsiteX2" fmla="*/ 562529 w 3375172"/>
              <a:gd name="connsiteY2" fmla="*/ 0 h 801412"/>
              <a:gd name="connsiteX3" fmla="*/ 1406322 w 3375172"/>
              <a:gd name="connsiteY3" fmla="*/ 0 h 801412"/>
              <a:gd name="connsiteX4" fmla="*/ 3375172 w 3375172"/>
              <a:gd name="connsiteY4" fmla="*/ 0 h 801412"/>
              <a:gd name="connsiteX5" fmla="*/ 3375172 w 3375172"/>
              <a:gd name="connsiteY5" fmla="*/ 467490 h 801412"/>
              <a:gd name="connsiteX6" fmla="*/ 3375172 w 3375172"/>
              <a:gd name="connsiteY6" fmla="*/ 467490 h 801412"/>
              <a:gd name="connsiteX7" fmla="*/ 3375172 w 3375172"/>
              <a:gd name="connsiteY7" fmla="*/ 667843 h 801412"/>
              <a:gd name="connsiteX8" fmla="*/ 3375172 w 3375172"/>
              <a:gd name="connsiteY8" fmla="*/ 801412 h 801412"/>
              <a:gd name="connsiteX9" fmla="*/ 1406322 w 3375172"/>
              <a:gd name="connsiteY9" fmla="*/ 801412 h 801412"/>
              <a:gd name="connsiteX10" fmla="*/ 562529 w 3375172"/>
              <a:gd name="connsiteY10" fmla="*/ 801412 h 801412"/>
              <a:gd name="connsiteX11" fmla="*/ 562529 w 3375172"/>
              <a:gd name="connsiteY11" fmla="*/ 801412 h 801412"/>
              <a:gd name="connsiteX12" fmla="*/ 0 w 3375172"/>
              <a:gd name="connsiteY12" fmla="*/ 801412 h 801412"/>
              <a:gd name="connsiteX13" fmla="*/ 0 w 3375172"/>
              <a:gd name="connsiteY13" fmla="*/ 667843 h 801412"/>
              <a:gd name="connsiteX14" fmla="*/ -271431 w 3375172"/>
              <a:gd name="connsiteY14" fmla="*/ 619756 h 801412"/>
              <a:gd name="connsiteX15" fmla="*/ 0 w 3375172"/>
              <a:gd name="connsiteY15" fmla="*/ 467490 h 801412"/>
              <a:gd name="connsiteX16" fmla="*/ 0 w 3375172"/>
              <a:gd name="connsiteY16" fmla="*/ 0 h 801412"/>
              <a:gd name="connsiteX0" fmla="*/ 271431 w 3646603"/>
              <a:gd name="connsiteY0" fmla="*/ 0 h 801412"/>
              <a:gd name="connsiteX1" fmla="*/ 833960 w 3646603"/>
              <a:gd name="connsiteY1" fmla="*/ 0 h 801412"/>
              <a:gd name="connsiteX2" fmla="*/ 833960 w 3646603"/>
              <a:gd name="connsiteY2" fmla="*/ 0 h 801412"/>
              <a:gd name="connsiteX3" fmla="*/ 1677753 w 3646603"/>
              <a:gd name="connsiteY3" fmla="*/ 0 h 801412"/>
              <a:gd name="connsiteX4" fmla="*/ 3646603 w 3646603"/>
              <a:gd name="connsiteY4" fmla="*/ 0 h 801412"/>
              <a:gd name="connsiteX5" fmla="*/ 3646603 w 3646603"/>
              <a:gd name="connsiteY5" fmla="*/ 467490 h 801412"/>
              <a:gd name="connsiteX6" fmla="*/ 3646603 w 3646603"/>
              <a:gd name="connsiteY6" fmla="*/ 467490 h 801412"/>
              <a:gd name="connsiteX7" fmla="*/ 3646603 w 3646603"/>
              <a:gd name="connsiteY7" fmla="*/ 667843 h 801412"/>
              <a:gd name="connsiteX8" fmla="*/ 3646603 w 3646603"/>
              <a:gd name="connsiteY8" fmla="*/ 801412 h 801412"/>
              <a:gd name="connsiteX9" fmla="*/ 1677753 w 3646603"/>
              <a:gd name="connsiteY9" fmla="*/ 801412 h 801412"/>
              <a:gd name="connsiteX10" fmla="*/ 833960 w 3646603"/>
              <a:gd name="connsiteY10" fmla="*/ 801412 h 801412"/>
              <a:gd name="connsiteX11" fmla="*/ 833960 w 3646603"/>
              <a:gd name="connsiteY11" fmla="*/ 801412 h 801412"/>
              <a:gd name="connsiteX12" fmla="*/ 271431 w 3646603"/>
              <a:gd name="connsiteY12" fmla="*/ 801412 h 801412"/>
              <a:gd name="connsiteX13" fmla="*/ 271431 w 3646603"/>
              <a:gd name="connsiteY13" fmla="*/ 667843 h 801412"/>
              <a:gd name="connsiteX14" fmla="*/ 0 w 3646603"/>
              <a:gd name="connsiteY14" fmla="*/ 619756 h 801412"/>
              <a:gd name="connsiteX15" fmla="*/ 284131 w 3646603"/>
              <a:gd name="connsiteY15" fmla="*/ 267465 h 801412"/>
              <a:gd name="connsiteX16" fmla="*/ 271431 w 3646603"/>
              <a:gd name="connsiteY16" fmla="*/ 0 h 801412"/>
              <a:gd name="connsiteX0" fmla="*/ 271431 w 3646603"/>
              <a:gd name="connsiteY0" fmla="*/ 0 h 801412"/>
              <a:gd name="connsiteX1" fmla="*/ 833960 w 3646603"/>
              <a:gd name="connsiteY1" fmla="*/ 0 h 801412"/>
              <a:gd name="connsiteX2" fmla="*/ 833960 w 3646603"/>
              <a:gd name="connsiteY2" fmla="*/ 0 h 801412"/>
              <a:gd name="connsiteX3" fmla="*/ 1677753 w 3646603"/>
              <a:gd name="connsiteY3" fmla="*/ 0 h 801412"/>
              <a:gd name="connsiteX4" fmla="*/ 3646603 w 3646603"/>
              <a:gd name="connsiteY4" fmla="*/ 0 h 801412"/>
              <a:gd name="connsiteX5" fmla="*/ 3646603 w 3646603"/>
              <a:gd name="connsiteY5" fmla="*/ 467490 h 801412"/>
              <a:gd name="connsiteX6" fmla="*/ 3646603 w 3646603"/>
              <a:gd name="connsiteY6" fmla="*/ 467490 h 801412"/>
              <a:gd name="connsiteX7" fmla="*/ 3646603 w 3646603"/>
              <a:gd name="connsiteY7" fmla="*/ 667843 h 801412"/>
              <a:gd name="connsiteX8" fmla="*/ 3646603 w 3646603"/>
              <a:gd name="connsiteY8" fmla="*/ 801412 h 801412"/>
              <a:gd name="connsiteX9" fmla="*/ 1677753 w 3646603"/>
              <a:gd name="connsiteY9" fmla="*/ 801412 h 801412"/>
              <a:gd name="connsiteX10" fmla="*/ 833960 w 3646603"/>
              <a:gd name="connsiteY10" fmla="*/ 801412 h 801412"/>
              <a:gd name="connsiteX11" fmla="*/ 833960 w 3646603"/>
              <a:gd name="connsiteY11" fmla="*/ 801412 h 801412"/>
              <a:gd name="connsiteX12" fmla="*/ 271431 w 3646603"/>
              <a:gd name="connsiteY12" fmla="*/ 801412 h 801412"/>
              <a:gd name="connsiteX13" fmla="*/ 277781 w 3646603"/>
              <a:gd name="connsiteY13" fmla="*/ 436068 h 801412"/>
              <a:gd name="connsiteX14" fmla="*/ 0 w 3646603"/>
              <a:gd name="connsiteY14" fmla="*/ 619756 h 801412"/>
              <a:gd name="connsiteX15" fmla="*/ 284131 w 3646603"/>
              <a:gd name="connsiteY15" fmla="*/ 267465 h 801412"/>
              <a:gd name="connsiteX16" fmla="*/ 271431 w 3646603"/>
              <a:gd name="connsiteY16" fmla="*/ 0 h 801412"/>
              <a:gd name="connsiteX0" fmla="*/ 319056 w 3694228"/>
              <a:gd name="connsiteY0" fmla="*/ 0 h 801412"/>
              <a:gd name="connsiteX1" fmla="*/ 881585 w 3694228"/>
              <a:gd name="connsiteY1" fmla="*/ 0 h 801412"/>
              <a:gd name="connsiteX2" fmla="*/ 881585 w 3694228"/>
              <a:gd name="connsiteY2" fmla="*/ 0 h 801412"/>
              <a:gd name="connsiteX3" fmla="*/ 1725378 w 3694228"/>
              <a:gd name="connsiteY3" fmla="*/ 0 h 801412"/>
              <a:gd name="connsiteX4" fmla="*/ 3694228 w 3694228"/>
              <a:gd name="connsiteY4" fmla="*/ 0 h 801412"/>
              <a:gd name="connsiteX5" fmla="*/ 3694228 w 3694228"/>
              <a:gd name="connsiteY5" fmla="*/ 467490 h 801412"/>
              <a:gd name="connsiteX6" fmla="*/ 3694228 w 3694228"/>
              <a:gd name="connsiteY6" fmla="*/ 467490 h 801412"/>
              <a:gd name="connsiteX7" fmla="*/ 3694228 w 3694228"/>
              <a:gd name="connsiteY7" fmla="*/ 667843 h 801412"/>
              <a:gd name="connsiteX8" fmla="*/ 3694228 w 3694228"/>
              <a:gd name="connsiteY8" fmla="*/ 801412 h 801412"/>
              <a:gd name="connsiteX9" fmla="*/ 1725378 w 3694228"/>
              <a:gd name="connsiteY9" fmla="*/ 801412 h 801412"/>
              <a:gd name="connsiteX10" fmla="*/ 881585 w 3694228"/>
              <a:gd name="connsiteY10" fmla="*/ 801412 h 801412"/>
              <a:gd name="connsiteX11" fmla="*/ 881585 w 3694228"/>
              <a:gd name="connsiteY11" fmla="*/ 801412 h 801412"/>
              <a:gd name="connsiteX12" fmla="*/ 319056 w 3694228"/>
              <a:gd name="connsiteY12" fmla="*/ 801412 h 801412"/>
              <a:gd name="connsiteX13" fmla="*/ 325406 w 3694228"/>
              <a:gd name="connsiteY13" fmla="*/ 436068 h 801412"/>
              <a:gd name="connsiteX14" fmla="*/ 0 w 3694228"/>
              <a:gd name="connsiteY14" fmla="*/ 397506 h 801412"/>
              <a:gd name="connsiteX15" fmla="*/ 331756 w 3694228"/>
              <a:gd name="connsiteY15" fmla="*/ 267465 h 801412"/>
              <a:gd name="connsiteX16" fmla="*/ 319056 w 3694228"/>
              <a:gd name="connsiteY16" fmla="*/ 0 h 801412"/>
              <a:gd name="connsiteX0" fmla="*/ 319056 w 3694228"/>
              <a:gd name="connsiteY0" fmla="*/ 0 h 801412"/>
              <a:gd name="connsiteX1" fmla="*/ 881585 w 3694228"/>
              <a:gd name="connsiteY1" fmla="*/ 0 h 801412"/>
              <a:gd name="connsiteX2" fmla="*/ 881585 w 3694228"/>
              <a:gd name="connsiteY2" fmla="*/ 0 h 801412"/>
              <a:gd name="connsiteX3" fmla="*/ 1725378 w 3694228"/>
              <a:gd name="connsiteY3" fmla="*/ 0 h 801412"/>
              <a:gd name="connsiteX4" fmla="*/ 3694228 w 3694228"/>
              <a:gd name="connsiteY4" fmla="*/ 0 h 801412"/>
              <a:gd name="connsiteX5" fmla="*/ 3694228 w 3694228"/>
              <a:gd name="connsiteY5" fmla="*/ 467490 h 801412"/>
              <a:gd name="connsiteX6" fmla="*/ 3694228 w 3694228"/>
              <a:gd name="connsiteY6" fmla="*/ 467490 h 801412"/>
              <a:gd name="connsiteX7" fmla="*/ 3694228 w 3694228"/>
              <a:gd name="connsiteY7" fmla="*/ 667843 h 801412"/>
              <a:gd name="connsiteX8" fmla="*/ 3694228 w 3694228"/>
              <a:gd name="connsiteY8" fmla="*/ 801412 h 801412"/>
              <a:gd name="connsiteX9" fmla="*/ 1725378 w 3694228"/>
              <a:gd name="connsiteY9" fmla="*/ 801412 h 801412"/>
              <a:gd name="connsiteX10" fmla="*/ 881585 w 3694228"/>
              <a:gd name="connsiteY10" fmla="*/ 801412 h 801412"/>
              <a:gd name="connsiteX11" fmla="*/ 881585 w 3694228"/>
              <a:gd name="connsiteY11" fmla="*/ 801412 h 801412"/>
              <a:gd name="connsiteX12" fmla="*/ 319056 w 3694228"/>
              <a:gd name="connsiteY12" fmla="*/ 801412 h 801412"/>
              <a:gd name="connsiteX13" fmla="*/ 325406 w 3694228"/>
              <a:gd name="connsiteY13" fmla="*/ 436068 h 801412"/>
              <a:gd name="connsiteX14" fmla="*/ 0 w 3694228"/>
              <a:gd name="connsiteY14" fmla="*/ 397506 h 801412"/>
              <a:gd name="connsiteX15" fmla="*/ 315881 w 3694228"/>
              <a:gd name="connsiteY15" fmla="*/ 276990 h 801412"/>
              <a:gd name="connsiteX16" fmla="*/ 319056 w 3694228"/>
              <a:gd name="connsiteY16" fmla="*/ 0 h 801412"/>
              <a:gd name="connsiteX0" fmla="*/ 319056 w 3694228"/>
              <a:gd name="connsiteY0" fmla="*/ 0 h 801412"/>
              <a:gd name="connsiteX1" fmla="*/ 881585 w 3694228"/>
              <a:gd name="connsiteY1" fmla="*/ 0 h 801412"/>
              <a:gd name="connsiteX2" fmla="*/ 881585 w 3694228"/>
              <a:gd name="connsiteY2" fmla="*/ 0 h 801412"/>
              <a:gd name="connsiteX3" fmla="*/ 1725378 w 3694228"/>
              <a:gd name="connsiteY3" fmla="*/ 0 h 801412"/>
              <a:gd name="connsiteX4" fmla="*/ 3694228 w 3694228"/>
              <a:gd name="connsiteY4" fmla="*/ 0 h 801412"/>
              <a:gd name="connsiteX5" fmla="*/ 3694228 w 3694228"/>
              <a:gd name="connsiteY5" fmla="*/ 467490 h 801412"/>
              <a:gd name="connsiteX6" fmla="*/ 3694228 w 3694228"/>
              <a:gd name="connsiteY6" fmla="*/ 467490 h 801412"/>
              <a:gd name="connsiteX7" fmla="*/ 3694228 w 3694228"/>
              <a:gd name="connsiteY7" fmla="*/ 667843 h 801412"/>
              <a:gd name="connsiteX8" fmla="*/ 3694228 w 3694228"/>
              <a:gd name="connsiteY8" fmla="*/ 801412 h 801412"/>
              <a:gd name="connsiteX9" fmla="*/ 1725378 w 3694228"/>
              <a:gd name="connsiteY9" fmla="*/ 801412 h 801412"/>
              <a:gd name="connsiteX10" fmla="*/ 881585 w 3694228"/>
              <a:gd name="connsiteY10" fmla="*/ 801412 h 801412"/>
              <a:gd name="connsiteX11" fmla="*/ 881585 w 3694228"/>
              <a:gd name="connsiteY11" fmla="*/ 801412 h 801412"/>
              <a:gd name="connsiteX12" fmla="*/ 319056 w 3694228"/>
              <a:gd name="connsiteY12" fmla="*/ 801412 h 801412"/>
              <a:gd name="connsiteX13" fmla="*/ 315881 w 3694228"/>
              <a:gd name="connsiteY13" fmla="*/ 448768 h 801412"/>
              <a:gd name="connsiteX14" fmla="*/ 0 w 3694228"/>
              <a:gd name="connsiteY14" fmla="*/ 397506 h 801412"/>
              <a:gd name="connsiteX15" fmla="*/ 315881 w 3694228"/>
              <a:gd name="connsiteY15" fmla="*/ 276990 h 801412"/>
              <a:gd name="connsiteX16" fmla="*/ 319056 w 3694228"/>
              <a:gd name="connsiteY16" fmla="*/ 0 h 80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94228" h="801412">
                <a:moveTo>
                  <a:pt x="319056" y="0"/>
                </a:moveTo>
                <a:lnTo>
                  <a:pt x="881585" y="0"/>
                </a:lnTo>
                <a:lnTo>
                  <a:pt x="881585" y="0"/>
                </a:lnTo>
                <a:lnTo>
                  <a:pt x="1725378" y="0"/>
                </a:lnTo>
                <a:lnTo>
                  <a:pt x="3694228" y="0"/>
                </a:lnTo>
                <a:lnTo>
                  <a:pt x="3694228" y="467490"/>
                </a:lnTo>
                <a:lnTo>
                  <a:pt x="3694228" y="467490"/>
                </a:lnTo>
                <a:lnTo>
                  <a:pt x="3694228" y="667843"/>
                </a:lnTo>
                <a:lnTo>
                  <a:pt x="3694228" y="801412"/>
                </a:lnTo>
                <a:lnTo>
                  <a:pt x="1725378" y="801412"/>
                </a:lnTo>
                <a:lnTo>
                  <a:pt x="881585" y="801412"/>
                </a:lnTo>
                <a:lnTo>
                  <a:pt x="881585" y="801412"/>
                </a:lnTo>
                <a:lnTo>
                  <a:pt x="319056" y="801412"/>
                </a:lnTo>
                <a:cubicBezTo>
                  <a:pt x="317998" y="683864"/>
                  <a:pt x="316939" y="566316"/>
                  <a:pt x="315881" y="448768"/>
                </a:cubicBezTo>
                <a:lnTo>
                  <a:pt x="0" y="397506"/>
                </a:lnTo>
                <a:lnTo>
                  <a:pt x="315881" y="276990"/>
                </a:lnTo>
                <a:cubicBezTo>
                  <a:pt x="316939" y="184660"/>
                  <a:pt x="317998" y="92330"/>
                  <a:pt x="319056" y="0"/>
                </a:cubicBezTo>
                <a:close/>
              </a:path>
            </a:pathLst>
          </a:custGeom>
          <a:solidFill>
            <a:schemeClr val="tx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3917C2E5-E0BD-66D3-1FA5-0CAC0C658A64}"/>
              </a:ext>
            </a:extLst>
          </p:cNvPr>
          <p:cNvSpPr txBox="1"/>
          <p:nvPr/>
        </p:nvSpPr>
        <p:spPr>
          <a:xfrm>
            <a:off x="5159164" y="905423"/>
            <a:ext cx="319924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主食が大好き</a:t>
            </a:r>
          </a:p>
        </p:txBody>
      </p:sp>
      <p:pic>
        <p:nvPicPr>
          <p:cNvPr id="3" name="Picture 2">
            <a:extLst>
              <a:ext uri="{FF2B5EF4-FFF2-40B4-BE49-F238E27FC236}">
                <a16:creationId xmlns:a16="http://schemas.microsoft.com/office/drawing/2014/main" id="{1E28BB74-A3F8-232A-4259-0050A38357A1}"/>
              </a:ext>
            </a:extLst>
          </p:cNvP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p:blipFill>
        <p:spPr bwMode="auto">
          <a:xfrm>
            <a:off x="4317714" y="4615702"/>
            <a:ext cx="1032806" cy="1189562"/>
          </a:xfrm>
          <a:prstGeom prst="ellipse">
            <a:avLst/>
          </a:prstGeom>
          <a:ln w="9525">
            <a:no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196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右中かっこ 21">
            <a:extLst>
              <a:ext uri="{FF2B5EF4-FFF2-40B4-BE49-F238E27FC236}">
                <a16:creationId xmlns:a16="http://schemas.microsoft.com/office/drawing/2014/main" id="{EA75D755-F541-9461-2DFD-85AEE4FE9A84}"/>
              </a:ext>
            </a:extLst>
          </p:cNvPr>
          <p:cNvSpPr/>
          <p:nvPr/>
        </p:nvSpPr>
        <p:spPr>
          <a:xfrm rot="5400000">
            <a:off x="2261411" y="2261293"/>
            <a:ext cx="781183" cy="4200950"/>
          </a:xfrm>
          <a:prstGeom prst="rightBrace">
            <a:avLst>
              <a:gd name="adj1" fmla="val 45797"/>
              <a:gd name="adj2" fmla="val 50000"/>
            </a:avLst>
          </a:prstGeom>
          <a:ln>
            <a:solidFill>
              <a:srgbClr val="AAA79E"/>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
        <p:nvSpPr>
          <p:cNvPr id="23" name="右中かっこ 22">
            <a:extLst>
              <a:ext uri="{FF2B5EF4-FFF2-40B4-BE49-F238E27FC236}">
                <a16:creationId xmlns:a16="http://schemas.microsoft.com/office/drawing/2014/main" id="{B41ED2E0-1174-C16C-CFC5-278B653CD48F}"/>
              </a:ext>
            </a:extLst>
          </p:cNvPr>
          <p:cNvSpPr/>
          <p:nvPr/>
        </p:nvSpPr>
        <p:spPr>
          <a:xfrm rot="5400000">
            <a:off x="8006071" y="1133640"/>
            <a:ext cx="779530" cy="6458559"/>
          </a:xfrm>
          <a:prstGeom prst="rightBrace">
            <a:avLst>
              <a:gd name="adj1" fmla="val 50774"/>
              <a:gd name="adj2" fmla="val 50000"/>
            </a:avLst>
          </a:prstGeom>
          <a:ln>
            <a:solidFill>
              <a:srgbClr val="4EBAB8"/>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pic>
        <p:nvPicPr>
          <p:cNvPr id="31" name="図 30" descr="挿絵 が含まれている画像&#10;&#10;自動的に生成された説明">
            <a:extLst>
              <a:ext uri="{FF2B5EF4-FFF2-40B4-BE49-F238E27FC236}">
                <a16:creationId xmlns:a16="http://schemas.microsoft.com/office/drawing/2014/main" id="{5FA47BF8-313B-645F-74A1-D5E0C85294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9302" y="5223837"/>
            <a:ext cx="4488586" cy="1141597"/>
          </a:xfrm>
          <a:prstGeom prst="rect">
            <a:avLst/>
          </a:prstGeom>
        </p:spPr>
      </p:pic>
      <p:sp>
        <p:nvSpPr>
          <p:cNvPr id="64" name="正方形/長方形 63">
            <a:extLst>
              <a:ext uri="{FF2B5EF4-FFF2-40B4-BE49-F238E27FC236}">
                <a16:creationId xmlns:a16="http://schemas.microsoft.com/office/drawing/2014/main" id="{D5C3DA86-74A6-99F0-A5CA-24DAE9070803}"/>
              </a:ext>
            </a:extLst>
          </p:cNvPr>
          <p:cNvSpPr/>
          <p:nvPr/>
        </p:nvSpPr>
        <p:spPr>
          <a:xfrm>
            <a:off x="190570" y="873901"/>
            <a:ext cx="11810086" cy="3014686"/>
          </a:xfrm>
          <a:prstGeom prst="rect">
            <a:avLst/>
          </a:prstGeom>
          <a:noFill/>
          <a:ln w="38100">
            <a:solidFill>
              <a:srgbClr val="FFC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66" name="正方形/長方形 65">
            <a:extLst>
              <a:ext uri="{FF2B5EF4-FFF2-40B4-BE49-F238E27FC236}">
                <a16:creationId xmlns:a16="http://schemas.microsoft.com/office/drawing/2014/main" id="{F3E9D0CB-3CB6-FE24-6CDD-0B2496188EC5}"/>
              </a:ext>
            </a:extLst>
          </p:cNvPr>
          <p:cNvSpPr/>
          <p:nvPr/>
        </p:nvSpPr>
        <p:spPr>
          <a:xfrm>
            <a:off x="4969582" y="1290591"/>
            <a:ext cx="6815050" cy="2466769"/>
          </a:xfrm>
          <a:prstGeom prst="rect">
            <a:avLst/>
          </a:prstGeom>
          <a:noFill/>
          <a:ln w="38100">
            <a:solidFill>
              <a:srgbClr val="E97132"/>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pic>
        <p:nvPicPr>
          <p:cNvPr id="47" name="図 46">
            <a:extLst>
              <a:ext uri="{FF2B5EF4-FFF2-40B4-BE49-F238E27FC236}">
                <a16:creationId xmlns:a16="http://schemas.microsoft.com/office/drawing/2014/main" id="{E9190AF2-E0D5-2A1B-591A-06F7DF18396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85938" y="3376161"/>
            <a:ext cx="1252296" cy="465766"/>
          </a:xfrm>
          <a:prstGeom prst="rect">
            <a:avLst/>
          </a:prstGeom>
        </p:spPr>
      </p:pic>
      <p:pic>
        <p:nvPicPr>
          <p:cNvPr id="51" name="図 50">
            <a:extLst>
              <a:ext uri="{FF2B5EF4-FFF2-40B4-BE49-F238E27FC236}">
                <a16:creationId xmlns:a16="http://schemas.microsoft.com/office/drawing/2014/main" id="{CDD46B13-F382-30D5-10E3-8D5F0B8F9D8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91063" y="3376161"/>
            <a:ext cx="1401693" cy="465766"/>
          </a:xfrm>
          <a:prstGeom prst="rect">
            <a:avLst/>
          </a:prstGeom>
        </p:spPr>
      </p:pic>
      <p:pic>
        <p:nvPicPr>
          <p:cNvPr id="55" name="図 54">
            <a:extLst>
              <a:ext uri="{FF2B5EF4-FFF2-40B4-BE49-F238E27FC236}">
                <a16:creationId xmlns:a16="http://schemas.microsoft.com/office/drawing/2014/main" id="{F43DF2FE-98E4-AD78-24FC-B9A5E911F38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19768" y="3376161"/>
            <a:ext cx="1179459" cy="465766"/>
          </a:xfrm>
          <a:prstGeom prst="rect">
            <a:avLst/>
          </a:prstGeom>
        </p:spPr>
      </p:pic>
      <p:pic>
        <p:nvPicPr>
          <p:cNvPr id="59" name="図 58">
            <a:extLst>
              <a:ext uri="{FF2B5EF4-FFF2-40B4-BE49-F238E27FC236}">
                <a16:creationId xmlns:a16="http://schemas.microsoft.com/office/drawing/2014/main" id="{46C8D549-EC91-67C7-64A2-68DE1D41F12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9032" y="3376161"/>
            <a:ext cx="1186386" cy="465766"/>
          </a:xfrm>
          <a:prstGeom prst="rect">
            <a:avLst/>
          </a:prstGeom>
        </p:spPr>
      </p:pic>
      <p:pic>
        <p:nvPicPr>
          <p:cNvPr id="63" name="図 62">
            <a:extLst>
              <a:ext uri="{FF2B5EF4-FFF2-40B4-BE49-F238E27FC236}">
                <a16:creationId xmlns:a16="http://schemas.microsoft.com/office/drawing/2014/main" id="{1560655F-34AF-7438-0A4C-C6990731F2F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183580" y="3376161"/>
            <a:ext cx="1190780" cy="465766"/>
          </a:xfrm>
          <a:prstGeom prst="rect">
            <a:avLst/>
          </a:prstGeom>
        </p:spPr>
      </p:pic>
      <p:sp>
        <p:nvSpPr>
          <p:cNvPr id="71" name="四角形: 角を丸くする 70">
            <a:extLst>
              <a:ext uri="{FF2B5EF4-FFF2-40B4-BE49-F238E27FC236}">
                <a16:creationId xmlns:a16="http://schemas.microsoft.com/office/drawing/2014/main" id="{6A5A6E3B-2D7D-B633-7D51-42C994E1DD29}"/>
              </a:ext>
            </a:extLst>
          </p:cNvPr>
          <p:cNvSpPr/>
          <p:nvPr/>
        </p:nvSpPr>
        <p:spPr>
          <a:xfrm>
            <a:off x="4716646" y="587630"/>
            <a:ext cx="2758708" cy="525740"/>
          </a:xfrm>
          <a:prstGeom prst="roundRect">
            <a:avLst>
              <a:gd name="adj" fmla="val 23516"/>
            </a:avLst>
          </a:prstGeom>
          <a:solidFill>
            <a:srgbClr val="FFC000"/>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300" normalizeH="0" baseline="0" noProof="0">
                <a:ln>
                  <a:noFill/>
                </a:ln>
                <a:solidFill>
                  <a:srgbClr val="352F2D"/>
                </a:solidFill>
                <a:effectLst/>
                <a:uLnTx/>
                <a:uFillTx/>
                <a:latin typeface="Noto Sans JP SemiBold" panose="020B0200000000000000" pitchFamily="50" charset="-128"/>
                <a:ea typeface="Noto Sans JP SemiBold" panose="020B0200000000000000" pitchFamily="50" charset="-128"/>
                <a:cs typeface="+mn-cs"/>
              </a:rPr>
              <a:t>5</a:t>
            </a:r>
            <a:r>
              <a:rPr kumimoji="1" lang="ja-JP" altLang="en-US" sz="2800" b="1" i="0" u="none" strike="noStrike" kern="1200" cap="none" spc="300" normalizeH="0" baseline="0" noProof="0">
                <a:ln>
                  <a:noFill/>
                </a:ln>
                <a:solidFill>
                  <a:srgbClr val="352F2D"/>
                </a:solidFill>
                <a:effectLst/>
                <a:uLnTx/>
                <a:uFillTx/>
                <a:latin typeface="Noto Sans JP SemiBold" panose="020B0200000000000000" pitchFamily="50" charset="-128"/>
                <a:ea typeface="Noto Sans JP SemiBold" panose="020B0200000000000000" pitchFamily="50" charset="-128"/>
                <a:cs typeface="+mn-cs"/>
              </a:rPr>
              <a:t>大栄養素</a:t>
            </a:r>
          </a:p>
        </p:txBody>
      </p:sp>
      <p:sp>
        <p:nvSpPr>
          <p:cNvPr id="3" name="楕円 2">
            <a:extLst>
              <a:ext uri="{FF2B5EF4-FFF2-40B4-BE49-F238E27FC236}">
                <a16:creationId xmlns:a16="http://schemas.microsoft.com/office/drawing/2014/main" id="{C25E28A0-FB86-FCBC-D35E-922B2CE0E990}"/>
              </a:ext>
            </a:extLst>
          </p:cNvPr>
          <p:cNvSpPr/>
          <p:nvPr/>
        </p:nvSpPr>
        <p:spPr>
          <a:xfrm>
            <a:off x="7482201" y="1611549"/>
            <a:ext cx="1854159" cy="1854159"/>
          </a:xfrm>
          <a:prstGeom prst="ellipse">
            <a:avLst/>
          </a:prstGeom>
          <a:blipFill dpi="0" rotWithShape="1">
            <a:blip r:embed="rId9" cstate="screen">
              <a:extLst>
                <a:ext uri="{28A0092B-C50C-407E-A947-70E740481C1C}">
                  <a14:useLocalDpi xmlns:a14="http://schemas.microsoft.com/office/drawing/2010/main"/>
                </a:ext>
              </a:extLst>
            </a:blip>
            <a:srcRect/>
            <a:stretch>
              <a:fillRect/>
            </a:stretch>
          </a:blipFill>
          <a:ln w="28575">
            <a:solidFill>
              <a:srgbClr val="FFF6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41" name="楕円 40">
            <a:extLst>
              <a:ext uri="{FF2B5EF4-FFF2-40B4-BE49-F238E27FC236}">
                <a16:creationId xmlns:a16="http://schemas.microsoft.com/office/drawing/2014/main" id="{4C011EFA-1B1D-AD65-85B5-4F95ED74669B}"/>
              </a:ext>
            </a:extLst>
          </p:cNvPr>
          <p:cNvSpPr/>
          <p:nvPr/>
        </p:nvSpPr>
        <p:spPr>
          <a:xfrm>
            <a:off x="595104" y="1581956"/>
            <a:ext cx="1866910" cy="1866910"/>
          </a:xfrm>
          <a:prstGeom prst="ellipse">
            <a:avLst/>
          </a:prstGeom>
          <a:blipFill dpi="0" rotWithShape="1">
            <a:blip r:embed="rId10" cstate="screen">
              <a:extLst>
                <a:ext uri="{28A0092B-C50C-407E-A947-70E740481C1C}">
                  <a14:useLocalDpi xmlns:a14="http://schemas.microsoft.com/office/drawing/2010/main"/>
                </a:ext>
              </a:extLst>
            </a:blip>
            <a:srcRect/>
            <a:stretch>
              <a:fillRect/>
            </a:stretch>
          </a:blipFill>
          <a:ln w="28575">
            <a:solidFill>
              <a:srgbClr val="FFF6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43" name="楕円 42">
            <a:extLst>
              <a:ext uri="{FF2B5EF4-FFF2-40B4-BE49-F238E27FC236}">
                <a16:creationId xmlns:a16="http://schemas.microsoft.com/office/drawing/2014/main" id="{2A8AAD49-DACC-7889-5D7F-44CABFE34D15}"/>
              </a:ext>
            </a:extLst>
          </p:cNvPr>
          <p:cNvSpPr/>
          <p:nvPr/>
        </p:nvSpPr>
        <p:spPr>
          <a:xfrm>
            <a:off x="9848836" y="1606734"/>
            <a:ext cx="1863788" cy="1863788"/>
          </a:xfrm>
          <a:prstGeom prst="ellipse">
            <a:avLst/>
          </a:prstGeom>
          <a:blipFill dpi="0" rotWithShape="1">
            <a:blip r:embed="rId11" cstate="screen">
              <a:extLst>
                <a:ext uri="{28A0092B-C50C-407E-A947-70E740481C1C}">
                  <a14:useLocalDpi xmlns:a14="http://schemas.microsoft.com/office/drawing/2010/main"/>
                </a:ext>
              </a:extLst>
            </a:blip>
            <a:srcRect/>
            <a:stretch>
              <a:fillRect/>
            </a:stretch>
          </a:blipFill>
          <a:ln w="28575">
            <a:solidFill>
              <a:srgbClr val="FFF6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44" name="楕円 43">
            <a:extLst>
              <a:ext uri="{FF2B5EF4-FFF2-40B4-BE49-F238E27FC236}">
                <a16:creationId xmlns:a16="http://schemas.microsoft.com/office/drawing/2014/main" id="{59DAB67A-A53E-C872-711B-C1B70BB4889C}"/>
              </a:ext>
            </a:extLst>
          </p:cNvPr>
          <p:cNvSpPr/>
          <p:nvPr/>
        </p:nvSpPr>
        <p:spPr>
          <a:xfrm>
            <a:off x="5159896" y="1609057"/>
            <a:ext cx="1839809" cy="1839809"/>
          </a:xfrm>
          <a:prstGeom prst="ellipse">
            <a:avLst/>
          </a:prstGeom>
          <a:blipFill dpi="0" rotWithShape="1">
            <a:blip r:embed="rId12" cstate="screen">
              <a:extLst>
                <a:ext uri="{28A0092B-C50C-407E-A947-70E740481C1C}">
                  <a14:useLocalDpi xmlns:a14="http://schemas.microsoft.com/office/drawing/2010/main"/>
                </a:ext>
              </a:extLst>
            </a:blip>
            <a:srcRect/>
            <a:stretch>
              <a:fillRect/>
            </a:stretch>
          </a:blipFill>
          <a:ln w="28575">
            <a:solidFill>
              <a:srgbClr val="FFF6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42" name="楕円 41">
            <a:extLst>
              <a:ext uri="{FF2B5EF4-FFF2-40B4-BE49-F238E27FC236}">
                <a16:creationId xmlns:a16="http://schemas.microsoft.com/office/drawing/2014/main" id="{36602765-7CEB-5A54-4052-6797047E5862}"/>
              </a:ext>
            </a:extLst>
          </p:cNvPr>
          <p:cNvSpPr/>
          <p:nvPr/>
        </p:nvSpPr>
        <p:spPr>
          <a:xfrm>
            <a:off x="2868096" y="1586655"/>
            <a:ext cx="1832038" cy="1832038"/>
          </a:xfrm>
          <a:prstGeom prst="ellipse">
            <a:avLst/>
          </a:prstGeom>
          <a:blipFill dpi="0" rotWithShape="1">
            <a:blip r:embed="rId13" cstate="screen">
              <a:extLst>
                <a:ext uri="{28A0092B-C50C-407E-A947-70E740481C1C}">
                  <a14:useLocalDpi xmlns:a14="http://schemas.microsoft.com/office/drawing/2010/main"/>
                </a:ext>
              </a:extLst>
            </a:blip>
            <a:srcRect/>
            <a:stretch>
              <a:fillRect/>
            </a:stretch>
          </a:blipFill>
          <a:ln>
            <a:solidFill>
              <a:srgbClr val="FFF6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pic>
        <p:nvPicPr>
          <p:cNvPr id="4" name="図 3" descr="ロゴ&#10;&#10;自動的に生成された説明">
            <a:extLst>
              <a:ext uri="{FF2B5EF4-FFF2-40B4-BE49-F238E27FC236}">
                <a16:creationId xmlns:a16="http://schemas.microsoft.com/office/drawing/2014/main" id="{4908A4A1-3DBC-A801-477A-816AF1941E6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571993" y="4953542"/>
            <a:ext cx="4132519" cy="1454577"/>
          </a:xfrm>
          <a:prstGeom prst="rect">
            <a:avLst/>
          </a:prstGeom>
        </p:spPr>
      </p:pic>
      <p:sp>
        <p:nvSpPr>
          <p:cNvPr id="6" name="テキスト ボックス 5">
            <a:extLst>
              <a:ext uri="{FF2B5EF4-FFF2-40B4-BE49-F238E27FC236}">
                <a16:creationId xmlns:a16="http://schemas.microsoft.com/office/drawing/2014/main" id="{0B4B39A8-896E-7995-E3D6-6C7B89BA82DD}"/>
              </a:ext>
            </a:extLst>
          </p:cNvPr>
          <p:cNvSpPr txBox="1"/>
          <p:nvPr/>
        </p:nvSpPr>
        <p:spPr>
          <a:xfrm>
            <a:off x="218028" y="87015"/>
            <a:ext cx="525920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3200" b="1" spc="300">
                <a:solidFill>
                  <a:srgbClr val="4EBAB8"/>
                </a:solidFill>
                <a:latin typeface="Noto Sans JP SemiBold" panose="020B0200000000000000" pitchFamily="50" charset="-128"/>
                <a:ea typeface="Noto Sans JP SemiBold" panose="020B0200000000000000" pitchFamily="50" charset="-128"/>
              </a:rPr>
              <a:t>特に着目している栄養素</a:t>
            </a:r>
          </a:p>
        </p:txBody>
      </p:sp>
      <p:sp>
        <p:nvSpPr>
          <p:cNvPr id="9" name="四角形: 角を丸くする 8">
            <a:extLst>
              <a:ext uri="{FF2B5EF4-FFF2-40B4-BE49-F238E27FC236}">
                <a16:creationId xmlns:a16="http://schemas.microsoft.com/office/drawing/2014/main" id="{A10EBA39-1476-CB8E-E748-EC86757B600B}"/>
              </a:ext>
            </a:extLst>
          </p:cNvPr>
          <p:cNvSpPr/>
          <p:nvPr/>
        </p:nvSpPr>
        <p:spPr>
          <a:xfrm>
            <a:off x="7431959" y="1060205"/>
            <a:ext cx="2326186" cy="525740"/>
          </a:xfrm>
          <a:prstGeom prst="roundRect">
            <a:avLst>
              <a:gd name="adj" fmla="val 23516"/>
            </a:avLst>
          </a:prstGeom>
          <a:solidFill>
            <a:srgbClr val="E97132"/>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300" normalizeH="0" baseline="0" noProof="0">
                <a:ln>
                  <a:noFill/>
                </a:ln>
                <a:solidFill>
                  <a:srgbClr val="352F2D"/>
                </a:solidFill>
                <a:effectLst/>
                <a:uLnTx/>
                <a:uFillTx/>
                <a:latin typeface="Noto Sans JP SemiBold" panose="020B0200000000000000" pitchFamily="50" charset="-128"/>
                <a:ea typeface="Noto Sans JP SemiBold" panose="020B0200000000000000" pitchFamily="50" charset="-128"/>
                <a:cs typeface="+mn-cs"/>
              </a:rPr>
              <a:t>3</a:t>
            </a:r>
            <a:r>
              <a:rPr kumimoji="1" lang="ja-JP" altLang="en-US" sz="2800" b="1" i="0" u="none" strike="noStrike" kern="1200" cap="none" spc="300" normalizeH="0" baseline="0" noProof="0">
                <a:ln>
                  <a:noFill/>
                </a:ln>
                <a:solidFill>
                  <a:srgbClr val="352F2D"/>
                </a:solidFill>
                <a:effectLst/>
                <a:uLnTx/>
                <a:uFillTx/>
                <a:latin typeface="Noto Sans JP SemiBold" panose="020B0200000000000000" pitchFamily="50" charset="-128"/>
                <a:ea typeface="Noto Sans JP SemiBold" panose="020B0200000000000000" pitchFamily="50" charset="-128"/>
                <a:cs typeface="+mn-cs"/>
              </a:rPr>
              <a:t>大栄養素</a:t>
            </a:r>
          </a:p>
        </p:txBody>
      </p:sp>
    </p:spTree>
    <p:extLst>
      <p:ext uri="{BB962C8B-B14F-4D97-AF65-F5344CB8AC3E}">
        <p14:creationId xmlns:p14="http://schemas.microsoft.com/office/powerpoint/2010/main" val="9366075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0E59167C-FB7D-A3F6-8908-CA0A6305AA09}"/>
              </a:ext>
            </a:extLst>
          </p:cNvPr>
          <p:cNvSpPr/>
          <p:nvPr/>
        </p:nvSpPr>
        <p:spPr>
          <a:xfrm>
            <a:off x="3448411" y="1906114"/>
            <a:ext cx="8286389" cy="4475214"/>
          </a:xfrm>
          <a:prstGeom prst="rect">
            <a:avLst/>
          </a:prstGeom>
          <a:noFill/>
          <a:ln w="57150">
            <a:solidFill>
              <a:srgbClr val="4EBA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14350" marR="0" lvl="0" indent="-514350"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2800" b="0" i="0" u="none" strike="noStrike" kern="1200" cap="none" spc="0" normalizeH="0" baseline="0" noProof="0" dirty="0">
                <a:ln>
                  <a:noFill/>
                </a:ln>
                <a:solidFill>
                  <a:prstClr val="black"/>
                </a:solidFill>
                <a:effectLst/>
                <a:uLnTx/>
                <a:uFillTx/>
                <a:latin typeface="Noto Sans JP Light" panose="020B0300000000000000" pitchFamily="34" charset="-128"/>
                <a:ea typeface="Noto Sans JP Light" panose="020B0300000000000000" pitchFamily="34" charset="-128"/>
                <a:cs typeface="+mn-cs"/>
              </a:rPr>
              <a:t>ダブルサポート ブレンド*が糖質にアプローチ。</a:t>
            </a:r>
            <a:endParaRPr kumimoji="1" lang="en-US" altLang="ja-JP" sz="2800" b="0" i="0" u="none" strike="noStrike" kern="1200" cap="none" spc="0" normalizeH="0" baseline="0" noProof="0" dirty="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800" b="0" i="0" u="none" strike="noStrike" kern="1200" cap="none" spc="0" normalizeH="0" baseline="0" noProof="0" dirty="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sng" strike="noStrike" kern="1200" cap="none" spc="0" normalizeH="0" baseline="0" noProof="0" dirty="0">
                <a:ln>
                  <a:noFill/>
                </a:ln>
                <a:solidFill>
                  <a:prstClr val="black"/>
                </a:solidFill>
                <a:effectLst/>
                <a:uLnTx/>
                <a:uFillTx/>
                <a:latin typeface="Noto Sans JP Light" panose="020B0300000000000000" pitchFamily="34" charset="-128"/>
                <a:ea typeface="Noto Sans JP Light" panose="020B0300000000000000" pitchFamily="34" charset="-128"/>
                <a:cs typeface="+mn-cs"/>
              </a:rPr>
              <a:t>ダブルサポート ブレンド*</a:t>
            </a:r>
            <a:endParaRPr kumimoji="1" lang="en-US" altLang="ja-JP" sz="2000" b="0" i="0" u="sng" strike="noStrike" kern="1200" cap="none" spc="0" normalizeH="0" baseline="0" noProof="0" dirty="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Noto Sans JP Light" panose="020B0300000000000000" pitchFamily="34" charset="-128"/>
                <a:ea typeface="Noto Sans JP Light" panose="020B0300000000000000" pitchFamily="34" charset="-128"/>
                <a:cs typeface="+mn-cs"/>
              </a:rPr>
              <a:t>「糖質」に着目。桑の葉抽出物・グァーガムのブレンドが、</a:t>
            </a:r>
            <a:endParaRPr kumimoji="1" lang="en-US" altLang="ja-JP" sz="2000" b="0" i="0" u="none" strike="noStrike" kern="1200" cap="none" spc="0" normalizeH="0" baseline="0" noProof="0" dirty="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Noto Sans JP Light" panose="020B0300000000000000" pitchFamily="34" charset="-128"/>
                <a:ea typeface="Noto Sans JP Light" panose="020B0300000000000000" pitchFamily="34" charset="-128"/>
                <a:cs typeface="+mn-cs"/>
              </a:rPr>
              <a:t>ゆっくりとやさしく包み込み、穏やかに。</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Noto Sans JP Light" panose="020B0300000000000000" pitchFamily="34" charset="-128"/>
                <a:ea typeface="Noto Sans JP Light" panose="020B0300000000000000" pitchFamily="34" charset="-128"/>
                <a:cs typeface="+mn-cs"/>
              </a:rPr>
              <a:t>② 食事の前でもクセがなく飲みやすい</a:t>
            </a:r>
            <a:r>
              <a:rPr lang="ja-JP" altLang="ja-JP" sz="1800" dirty="0">
                <a:effectLst/>
                <a:ea typeface="游ゴシック" panose="020B0400000000000000" pitchFamily="50" charset="-128"/>
                <a:cs typeface="ＭＳ Ｐゴシック" panose="020B0600070205080204" pitchFamily="50" charset="-128"/>
              </a:rPr>
              <a:t>。</a:t>
            </a:r>
            <a:endParaRPr kumimoji="1" lang="en-US" altLang="ja-JP" sz="2800" b="0" i="0" u="none" strike="noStrike" kern="1200" cap="none" spc="0" normalizeH="0" baseline="0" noProof="0" dirty="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lvl="1">
              <a:defRPr/>
            </a:pPr>
            <a:r>
              <a:rPr kumimoji="1" lang="ja-JP" altLang="en-US" sz="2800" b="0" i="0" u="none" strike="noStrike" kern="1200" cap="none" spc="0" normalizeH="0" baseline="0" noProof="0" dirty="0">
                <a:ln>
                  <a:noFill/>
                </a:ln>
                <a:solidFill>
                  <a:prstClr val="black"/>
                </a:solidFill>
                <a:effectLst/>
                <a:uLnTx/>
                <a:uFillTx/>
                <a:latin typeface="Noto Sans JP Light" panose="020B0300000000000000" pitchFamily="34" charset="-128"/>
                <a:ea typeface="Noto Sans JP Light" panose="020B0300000000000000" pitchFamily="34" charset="-128"/>
                <a:cs typeface="+mn-cs"/>
              </a:rPr>
              <a:t>桑の葉茶のような味わい。</a:t>
            </a:r>
          </a:p>
          <a:p>
            <a:pPr marR="0" lvl="0" algn="l" defTabSz="914400" rtl="0" eaLnBrk="1" fontAlgn="auto" latinLnBrk="0" hangingPunct="1">
              <a:lnSpc>
                <a:spcPct val="100000"/>
              </a:lnSpc>
              <a:spcBef>
                <a:spcPts val="0"/>
              </a:spcBef>
              <a:spcAft>
                <a:spcPts val="0"/>
              </a:spcAft>
              <a:buClrTx/>
              <a:buSzTx/>
              <a:tabLst/>
              <a:defRPr/>
            </a:pPr>
            <a:endParaRPr lang="en-US" altLang="ja-JP" sz="1200" dirty="0">
              <a:solidFill>
                <a:prstClr val="black"/>
              </a:solidFill>
              <a:latin typeface="Noto Sans JP Light" panose="020B0300000000000000" pitchFamily="34" charset="-128"/>
              <a:ea typeface="Noto Sans JP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800" dirty="0">
                <a:solidFill>
                  <a:prstClr val="black"/>
                </a:solidFill>
                <a:latin typeface="Noto Sans JP Light" panose="020B0300000000000000" pitchFamily="34" charset="-128"/>
                <a:ea typeface="Noto Sans JP Light" panose="020B0300000000000000" pitchFamily="34" charset="-128"/>
              </a:rPr>
              <a:t>③ </a:t>
            </a:r>
            <a:r>
              <a:rPr kumimoji="1" lang="ja-JP" altLang="en-US" sz="2800" b="0" i="0" u="none" strike="noStrike" kern="1200" cap="none" spc="0" normalizeH="0" baseline="0" noProof="0" dirty="0">
                <a:ln>
                  <a:noFill/>
                </a:ln>
                <a:solidFill>
                  <a:prstClr val="black"/>
                </a:solidFill>
                <a:effectLst/>
                <a:uLnTx/>
                <a:uFillTx/>
                <a:latin typeface="Noto Sans JP Light" panose="020B0300000000000000" pitchFamily="34" charset="-128"/>
                <a:ea typeface="Noto Sans JP Light" panose="020B0300000000000000" pitchFamily="34" charset="-128"/>
                <a:cs typeface="+mn-cs"/>
              </a:rPr>
              <a:t>スティックタイプで、水に溶けやすい。</a:t>
            </a:r>
            <a:endParaRPr kumimoji="1" lang="en-US" altLang="ja-JP" sz="2800" b="0" i="0" u="none" strike="noStrike" kern="1200" cap="none" spc="0" normalizeH="0" baseline="0" noProof="0" dirty="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p:txBody>
      </p:sp>
      <p:sp>
        <p:nvSpPr>
          <p:cNvPr id="14" name="正方形/長方形 13">
            <a:extLst>
              <a:ext uri="{FF2B5EF4-FFF2-40B4-BE49-F238E27FC236}">
                <a16:creationId xmlns:a16="http://schemas.microsoft.com/office/drawing/2014/main" id="{ECDD258D-1E03-1C70-C09C-8C58CF969FDD}"/>
              </a:ext>
            </a:extLst>
          </p:cNvPr>
          <p:cNvSpPr/>
          <p:nvPr/>
        </p:nvSpPr>
        <p:spPr>
          <a:xfrm>
            <a:off x="160439" y="1890410"/>
            <a:ext cx="3146713" cy="4490918"/>
          </a:xfrm>
          <a:prstGeom prst="rect">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70BFBB"/>
              </a:solidFill>
              <a:effectLst/>
              <a:uLnTx/>
              <a:uFillTx/>
              <a:latin typeface="游ゴシック" panose="02110004020202020204"/>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1ABDE1C7-46AD-5A2C-8B2A-4233486C5D96}"/>
              </a:ext>
            </a:extLst>
          </p:cNvPr>
          <p:cNvSpPr/>
          <p:nvPr/>
        </p:nvSpPr>
        <p:spPr>
          <a:xfrm>
            <a:off x="0" y="0"/>
            <a:ext cx="12192000" cy="707886"/>
          </a:xfrm>
          <a:prstGeom prst="rect">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endParaRPr>
          </a:p>
        </p:txBody>
      </p:sp>
      <p:sp>
        <p:nvSpPr>
          <p:cNvPr id="4" name="テキスト ボックス 3">
            <a:extLst>
              <a:ext uri="{FF2B5EF4-FFF2-40B4-BE49-F238E27FC236}">
                <a16:creationId xmlns:a16="http://schemas.microsoft.com/office/drawing/2014/main" id="{027C1899-26BF-77F3-2CF4-89531289AA6F}"/>
              </a:ext>
            </a:extLst>
          </p:cNvPr>
          <p:cNvSpPr txBox="1"/>
          <p:nvPr/>
        </p:nvSpPr>
        <p:spPr>
          <a:xfrm>
            <a:off x="6820" y="1091946"/>
            <a:ext cx="12309005"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700" b="0" i="0" u="none" strike="noStrike" kern="1200" cap="none" spc="0" normalizeH="0" baseline="0" noProof="0" dirty="0">
                <a:ln>
                  <a:noFill/>
                </a:ln>
                <a:solidFill>
                  <a:prstClr val="black"/>
                </a:solidFill>
                <a:effectLst/>
                <a:uLnTx/>
                <a:uFillTx/>
                <a:latin typeface="Noto Sans JP Medium" panose="020B0600000000000000" pitchFamily="34" charset="-128"/>
                <a:ea typeface="Noto Sans JP Medium" panose="020B0600000000000000" pitchFamily="34" charset="-128"/>
                <a:cs typeface="+mn-cs"/>
              </a:rPr>
              <a:t>糖質の多いご飯やパン、麺類などの主食をおいしく楽しめるように。</a:t>
            </a:r>
            <a:endParaRPr kumimoji="1" lang="en-US" altLang="ja-JP" sz="2700" b="0" i="0" u="none" strike="noStrike" kern="1200" cap="none" spc="0" normalizeH="0" baseline="0" noProof="0" dirty="0">
              <a:ln>
                <a:noFill/>
              </a:ln>
              <a:solidFill>
                <a:prstClr val="black"/>
              </a:solidFill>
              <a:effectLst/>
              <a:uLnTx/>
              <a:uFillTx/>
              <a:latin typeface="Noto Sans JP Medium" panose="020B0600000000000000" pitchFamily="34" charset="-128"/>
              <a:ea typeface="Noto Sans JP Medium" panose="020B0600000000000000" pitchFamily="34" charset="-128"/>
              <a:cs typeface="+mn-cs"/>
            </a:endParaRPr>
          </a:p>
        </p:txBody>
      </p:sp>
      <p:sp>
        <p:nvSpPr>
          <p:cNvPr id="6" name="テキスト ボックス 5">
            <a:extLst>
              <a:ext uri="{FF2B5EF4-FFF2-40B4-BE49-F238E27FC236}">
                <a16:creationId xmlns:a16="http://schemas.microsoft.com/office/drawing/2014/main" id="{F78D72B3-5ABF-3A40-BBAC-DD4531BA53C6}"/>
              </a:ext>
            </a:extLst>
          </p:cNvPr>
          <p:cNvSpPr txBox="1"/>
          <p:nvPr/>
        </p:nvSpPr>
        <p:spPr>
          <a:xfrm>
            <a:off x="6436578" y="1615241"/>
            <a:ext cx="2448272" cy="523220"/>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製品特長</a:t>
            </a:r>
            <a:endParaRPr kumimoji="1" lang="en-US" altLang="ja-JP" sz="28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endParaRPr>
          </a:p>
        </p:txBody>
      </p:sp>
      <p:sp>
        <p:nvSpPr>
          <p:cNvPr id="7" name="テキスト ボックス 6">
            <a:extLst>
              <a:ext uri="{FF2B5EF4-FFF2-40B4-BE49-F238E27FC236}">
                <a16:creationId xmlns:a16="http://schemas.microsoft.com/office/drawing/2014/main" id="{53F6AC7C-9A6D-FA8C-BF5C-27C43809509D}"/>
              </a:ext>
            </a:extLst>
          </p:cNvPr>
          <p:cNvSpPr txBox="1"/>
          <p:nvPr/>
        </p:nvSpPr>
        <p:spPr>
          <a:xfrm>
            <a:off x="36317" y="31557"/>
            <a:ext cx="504056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TRME </a:t>
            </a:r>
            <a:r>
              <a:rPr kumimoji="1" lang="ja-JP" altLang="en-US" sz="4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グルコエッジ</a:t>
            </a:r>
          </a:p>
        </p:txBody>
      </p:sp>
      <p:sp>
        <p:nvSpPr>
          <p:cNvPr id="12" name="テキスト ボックス 11">
            <a:extLst>
              <a:ext uri="{FF2B5EF4-FFF2-40B4-BE49-F238E27FC236}">
                <a16:creationId xmlns:a16="http://schemas.microsoft.com/office/drawing/2014/main" id="{6028A32C-FCDC-D408-6002-82ED43B0ACC5}"/>
              </a:ext>
            </a:extLst>
          </p:cNvPr>
          <p:cNvSpPr txBox="1"/>
          <p:nvPr/>
        </p:nvSpPr>
        <p:spPr>
          <a:xfrm>
            <a:off x="86891" y="6525344"/>
            <a:ext cx="1201821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 桑の葉抽出物、グァーガム</a:t>
            </a:r>
            <a:endParaRPr kumimoji="1" lang="en-US" altLang="ja-JP"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p:txBody>
      </p:sp>
      <p:pic>
        <p:nvPicPr>
          <p:cNvPr id="2" name="図 1" descr="文字の書かれた紙&#10;&#10;自動的に生成された説明">
            <a:extLst>
              <a:ext uri="{FF2B5EF4-FFF2-40B4-BE49-F238E27FC236}">
                <a16:creationId xmlns:a16="http://schemas.microsoft.com/office/drawing/2014/main" id="{CE643953-7A9A-11A0-EDA5-BC064CEEB5D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2931" y="2946546"/>
            <a:ext cx="2349283" cy="1572825"/>
          </a:xfrm>
          <a:prstGeom prst="rect">
            <a:avLst/>
          </a:prstGeom>
        </p:spPr>
      </p:pic>
      <p:sp>
        <p:nvSpPr>
          <p:cNvPr id="16" name="楕円 15">
            <a:extLst>
              <a:ext uri="{FF2B5EF4-FFF2-40B4-BE49-F238E27FC236}">
                <a16:creationId xmlns:a16="http://schemas.microsoft.com/office/drawing/2014/main" id="{BE8392A0-5911-FF25-93BD-F21998360409}"/>
              </a:ext>
            </a:extLst>
          </p:cNvPr>
          <p:cNvSpPr/>
          <p:nvPr/>
        </p:nvSpPr>
        <p:spPr>
          <a:xfrm>
            <a:off x="5488884" y="2713796"/>
            <a:ext cx="2128479" cy="633012"/>
          </a:xfrm>
          <a:prstGeom prst="ellipse">
            <a:avLst/>
          </a:prstGeom>
          <a:solidFill>
            <a:srgbClr val="40C1BB"/>
          </a:solidFill>
          <a:ln>
            <a:solidFill>
              <a:srgbClr val="70BF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FFE17EDD-E0A6-C582-D58F-C9BDFBD0031B}"/>
              </a:ext>
            </a:extLst>
          </p:cNvPr>
          <p:cNvSpPr txBox="1"/>
          <p:nvPr/>
        </p:nvSpPr>
        <p:spPr>
          <a:xfrm>
            <a:off x="6063555" y="2830247"/>
            <a:ext cx="207057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桑の葉</a:t>
            </a:r>
          </a:p>
        </p:txBody>
      </p:sp>
      <p:sp>
        <p:nvSpPr>
          <p:cNvPr id="19" name="楕円 18">
            <a:extLst>
              <a:ext uri="{FF2B5EF4-FFF2-40B4-BE49-F238E27FC236}">
                <a16:creationId xmlns:a16="http://schemas.microsoft.com/office/drawing/2014/main" id="{2B986127-2B90-469F-ABB9-DE4025347CE0}"/>
              </a:ext>
            </a:extLst>
          </p:cNvPr>
          <p:cNvSpPr/>
          <p:nvPr/>
        </p:nvSpPr>
        <p:spPr>
          <a:xfrm>
            <a:off x="7829253" y="2725412"/>
            <a:ext cx="2128479" cy="633012"/>
          </a:xfrm>
          <a:prstGeom prst="ellipse">
            <a:avLst/>
          </a:prstGeom>
          <a:solidFill>
            <a:srgbClr val="40C1BB"/>
          </a:solidFill>
          <a:ln>
            <a:solidFill>
              <a:srgbClr val="70BF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20" name="テキスト ボックス 19">
            <a:extLst>
              <a:ext uri="{FF2B5EF4-FFF2-40B4-BE49-F238E27FC236}">
                <a16:creationId xmlns:a16="http://schemas.microsoft.com/office/drawing/2014/main" id="{E58E419C-13A2-D525-618F-AA2241C47528}"/>
              </a:ext>
            </a:extLst>
          </p:cNvPr>
          <p:cNvSpPr txBox="1"/>
          <p:nvPr/>
        </p:nvSpPr>
        <p:spPr>
          <a:xfrm>
            <a:off x="8184232" y="2841354"/>
            <a:ext cx="1686110" cy="2813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グァーガム</a:t>
            </a:r>
          </a:p>
        </p:txBody>
      </p:sp>
      <p:sp>
        <p:nvSpPr>
          <p:cNvPr id="3" name="フローチャート: 端子 2">
            <a:extLst>
              <a:ext uri="{FF2B5EF4-FFF2-40B4-BE49-F238E27FC236}">
                <a16:creationId xmlns:a16="http://schemas.microsoft.com/office/drawing/2014/main" id="{CA7FD578-B246-4AE9-420E-4021A256CB6E}"/>
              </a:ext>
            </a:extLst>
          </p:cNvPr>
          <p:cNvSpPr/>
          <p:nvPr/>
        </p:nvSpPr>
        <p:spPr>
          <a:xfrm>
            <a:off x="787682" y="2090362"/>
            <a:ext cx="2033486" cy="717242"/>
          </a:xfrm>
          <a:prstGeom prst="flowChartTermina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solidFill>
                  <a:srgbClr val="5AC5C3"/>
                </a:solidFill>
                <a:effectLst/>
                <a:uLnTx/>
                <a:uFillTx/>
                <a:latin typeface="Noto Sans JP Medium" panose="020B0600000000000000" pitchFamily="34" charset="-128"/>
                <a:ea typeface="Noto Sans JP Medium" panose="020B0600000000000000" pitchFamily="34" charset="-128"/>
                <a:cs typeface="+mn-cs"/>
              </a:rPr>
              <a:t>糖質</a:t>
            </a:r>
            <a:r>
              <a:rPr kumimoji="1" lang="ja-JP" altLang="en-US" sz="2000" b="0" i="0" u="none" strike="noStrike" kern="1200" cap="none" spc="0" normalizeH="0" baseline="0" noProof="0">
                <a:ln>
                  <a:noFill/>
                </a:ln>
                <a:solidFill>
                  <a:srgbClr val="5AC5C3"/>
                </a:solidFill>
                <a:effectLst/>
                <a:uLnTx/>
                <a:uFillTx/>
                <a:latin typeface="Noto Sans JP Medium" panose="020B0600000000000000" pitchFamily="34" charset="-128"/>
                <a:ea typeface="Noto Sans JP Medium" panose="020B0600000000000000" pitchFamily="34" charset="-128"/>
                <a:cs typeface="+mn-cs"/>
              </a:rPr>
              <a:t>に着目</a:t>
            </a:r>
            <a:endParaRPr kumimoji="1" lang="en-US" altLang="ja-JP" sz="3200" b="0" i="0" u="none" strike="noStrike" kern="1200" cap="none" spc="0" normalizeH="0" baseline="0" noProof="0">
              <a:ln>
                <a:noFill/>
              </a:ln>
              <a:solidFill>
                <a:srgbClr val="5AC5C3"/>
              </a:solidFill>
              <a:effectLst/>
              <a:uLnTx/>
              <a:uFillTx/>
              <a:latin typeface="Noto Sans JP Medium" panose="020B0600000000000000" pitchFamily="34" charset="-128"/>
              <a:ea typeface="Noto Sans JP Medium" panose="020B0600000000000000" pitchFamily="34" charset="-128"/>
              <a:cs typeface="+mn-cs"/>
            </a:endParaRPr>
          </a:p>
        </p:txBody>
      </p:sp>
      <p:pic>
        <p:nvPicPr>
          <p:cNvPr id="36" name="図 35">
            <a:extLst>
              <a:ext uri="{FF2B5EF4-FFF2-40B4-BE49-F238E27FC236}">
                <a16:creationId xmlns:a16="http://schemas.microsoft.com/office/drawing/2014/main" id="{E8D08045-A60C-1D8F-4450-F8737F977763}"/>
              </a:ext>
            </a:extLst>
          </p:cNvPr>
          <p:cNvPicPr>
            <a:picLocks noChangeAspect="1"/>
          </p:cNvPicPr>
          <p:nvPr/>
        </p:nvPicPr>
        <p:blipFill>
          <a:blip r:embed="rId4">
            <a:clrChange>
              <a:clrFrom>
                <a:srgbClr val="4EBAB8"/>
              </a:clrFrom>
              <a:clrTo>
                <a:srgbClr val="4EBAB8">
                  <a:alpha val="0"/>
                </a:srgbClr>
              </a:clrTo>
            </a:clrChange>
          </a:blip>
          <a:stretch>
            <a:fillRect/>
          </a:stretch>
        </p:blipFill>
        <p:spPr>
          <a:xfrm>
            <a:off x="311113" y="4614250"/>
            <a:ext cx="1728172" cy="1672198"/>
          </a:xfrm>
          <a:prstGeom prst="rect">
            <a:avLst/>
          </a:prstGeom>
        </p:spPr>
      </p:pic>
      <p:sp>
        <p:nvSpPr>
          <p:cNvPr id="21" name="テキスト ボックス 20">
            <a:extLst>
              <a:ext uri="{FF2B5EF4-FFF2-40B4-BE49-F238E27FC236}">
                <a16:creationId xmlns:a16="http://schemas.microsoft.com/office/drawing/2014/main" id="{A062A49C-F576-4B47-02EE-81BA13DD84C7}"/>
              </a:ext>
            </a:extLst>
          </p:cNvPr>
          <p:cNvSpPr txBox="1"/>
          <p:nvPr/>
        </p:nvSpPr>
        <p:spPr>
          <a:xfrm>
            <a:off x="528713" y="5080117"/>
            <a:ext cx="2645859"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1</a:t>
            </a:r>
            <a:r>
              <a:rPr kumimoji="1" lang="ja-JP" altLang="en-US" sz="16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回</a:t>
            </a:r>
            <a:endParaRPr kumimoji="1" lang="en-US" altLang="ja-JP" sz="16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a:solidFill>
                  <a:prstClr val="white"/>
                </a:solidFill>
                <a:latin typeface="Noto Sans JP" panose="020B0500000000000000" pitchFamily="34" charset="-128"/>
                <a:ea typeface="Noto Sans JP" panose="020B0500000000000000" pitchFamily="34" charset="-128"/>
              </a:rPr>
              <a:t>目安</a:t>
            </a:r>
            <a:endParaRPr kumimoji="1" lang="ja-JP" altLang="en-US" sz="10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p:txBody>
      </p:sp>
      <p:sp>
        <p:nvSpPr>
          <p:cNvPr id="37" name="テキスト ボックス 36">
            <a:extLst>
              <a:ext uri="{FF2B5EF4-FFF2-40B4-BE49-F238E27FC236}">
                <a16:creationId xmlns:a16="http://schemas.microsoft.com/office/drawing/2014/main" id="{5A90A4CB-42A4-DC25-BEDB-05CA213AD08D}"/>
              </a:ext>
            </a:extLst>
          </p:cNvPr>
          <p:cNvSpPr txBox="1"/>
          <p:nvPr/>
        </p:nvSpPr>
        <p:spPr>
          <a:xfrm>
            <a:off x="823495" y="5590949"/>
            <a:ext cx="89529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a:ln>
                  <a:noFill/>
                </a:ln>
                <a:solidFill>
                  <a:prstClr val="white">
                    <a:lumMod val="75000"/>
                  </a:prstClr>
                </a:solidFill>
                <a:effectLst/>
                <a:uLnTx/>
                <a:uFillTx/>
                <a:latin typeface="Noto Sans JP" panose="020B0500000000000000" pitchFamily="34" charset="-128"/>
                <a:ea typeface="Noto Sans JP" panose="020B0500000000000000" pitchFamily="34" charset="-128"/>
                <a:cs typeface="+mn-cs"/>
              </a:rPr>
              <a:t>180</a:t>
            </a:r>
            <a:r>
              <a:rPr kumimoji="1" lang="ja-JP" altLang="en-US" sz="1800" b="0" i="0" u="none" strike="noStrike" kern="1200" cap="none" spc="0" normalizeH="0" baseline="0" noProof="0">
                <a:ln>
                  <a:noFill/>
                </a:ln>
                <a:solidFill>
                  <a:prstClr val="white">
                    <a:lumMod val="75000"/>
                  </a:prstClr>
                </a:solidFill>
                <a:effectLst/>
                <a:uLnTx/>
                <a:uFillTx/>
                <a:latin typeface="Noto Sans JP" panose="020B0500000000000000" pitchFamily="34" charset="-128"/>
                <a:ea typeface="Noto Sans JP" panose="020B0500000000000000" pitchFamily="34" charset="-128"/>
                <a:cs typeface="+mn-cs"/>
              </a:rPr>
              <a:t>～</a:t>
            </a:r>
            <a:r>
              <a:rPr kumimoji="1" lang="en-US" altLang="ja-JP" sz="1800" b="0" i="0" u="none" strike="noStrike" kern="1200" cap="none" spc="0" normalizeH="0" baseline="0" noProof="0">
                <a:ln>
                  <a:noFill/>
                </a:ln>
                <a:solidFill>
                  <a:prstClr val="white">
                    <a:lumMod val="75000"/>
                  </a:prstClr>
                </a:solidFill>
                <a:effectLst/>
                <a:uLnTx/>
                <a:uFillTx/>
                <a:latin typeface="Noto Sans JP" panose="020B0500000000000000" pitchFamily="34" charset="-128"/>
                <a:ea typeface="Noto Sans JP" panose="020B0500000000000000" pitchFamily="34" charset="-128"/>
                <a:cs typeface="+mn-cs"/>
              </a:rPr>
              <a:t>230</a:t>
            </a:r>
            <a:r>
              <a:rPr kumimoji="1" lang="en-US" altLang="ja-JP" sz="1100" b="0" i="0" u="none" strike="noStrike" kern="1200" cap="none" spc="0" normalizeH="0" baseline="0" noProof="0">
                <a:ln>
                  <a:noFill/>
                </a:ln>
                <a:solidFill>
                  <a:prstClr val="white">
                    <a:lumMod val="75000"/>
                  </a:prstClr>
                </a:solidFill>
                <a:effectLst/>
                <a:uLnTx/>
                <a:uFillTx/>
                <a:latin typeface="Noto Sans JP" panose="020B0500000000000000" pitchFamily="34" charset="-128"/>
                <a:ea typeface="Noto Sans JP" panose="020B0500000000000000" pitchFamily="34" charset="-128"/>
                <a:cs typeface="+mn-cs"/>
              </a:rPr>
              <a:t>mL</a:t>
            </a:r>
            <a:endParaRPr kumimoji="1" lang="ja-JP" altLang="en-US" sz="1800" b="0" i="0" u="none" strike="noStrike" kern="1200" cap="none" spc="0" normalizeH="0" baseline="0" noProof="0">
              <a:ln>
                <a:noFill/>
              </a:ln>
              <a:solidFill>
                <a:prstClr val="white">
                  <a:lumMod val="75000"/>
                </a:prstClr>
              </a:solidFill>
              <a:effectLst/>
              <a:uLnTx/>
              <a:uFillTx/>
              <a:latin typeface="Noto Sans JP" panose="020B0500000000000000" pitchFamily="34" charset="-128"/>
              <a:ea typeface="Noto Sans JP" panose="020B0500000000000000" pitchFamily="34" charset="-128"/>
              <a:cs typeface="+mn-cs"/>
            </a:endParaRPr>
          </a:p>
        </p:txBody>
      </p:sp>
      <p:grpSp>
        <p:nvGrpSpPr>
          <p:cNvPr id="38" name="グループ化 37">
            <a:extLst>
              <a:ext uri="{FF2B5EF4-FFF2-40B4-BE49-F238E27FC236}">
                <a16:creationId xmlns:a16="http://schemas.microsoft.com/office/drawing/2014/main" id="{00AFA2BC-3A3C-592C-B61D-BF4BE5179252}"/>
              </a:ext>
            </a:extLst>
          </p:cNvPr>
          <p:cNvGrpSpPr/>
          <p:nvPr/>
        </p:nvGrpSpPr>
        <p:grpSpPr>
          <a:xfrm>
            <a:off x="2021981" y="5292519"/>
            <a:ext cx="1223372" cy="461665"/>
            <a:chOff x="1946929" y="5561985"/>
            <a:chExt cx="1137999" cy="461665"/>
          </a:xfrm>
        </p:grpSpPr>
        <p:sp>
          <p:nvSpPr>
            <p:cNvPr id="39" name="テキスト ボックス 38">
              <a:extLst>
                <a:ext uri="{FF2B5EF4-FFF2-40B4-BE49-F238E27FC236}">
                  <a16:creationId xmlns:a16="http://schemas.microsoft.com/office/drawing/2014/main" id="{482BDD7F-50D3-1B0C-4DF8-2D98B7FF48F3}"/>
                </a:ext>
              </a:extLst>
            </p:cNvPr>
            <p:cNvSpPr txBox="1"/>
            <p:nvPr/>
          </p:nvSpPr>
          <p:spPr>
            <a:xfrm>
              <a:off x="1963025" y="5561985"/>
              <a:ext cx="11219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約</a:t>
              </a:r>
              <a:r>
                <a:rPr kumimoji="1" lang="en-US" altLang="ja-JP"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30</a:t>
              </a:r>
              <a:r>
                <a:rPr kumimoji="1" lang="ja-JP" altLang="en-US" sz="16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日分</a:t>
              </a:r>
              <a:endParaRPr kumimoji="1" lang="ja-JP" altLang="en-US"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p:txBody>
        </p:sp>
        <p:sp>
          <p:nvSpPr>
            <p:cNvPr id="40" name="四角形: 角を丸くする 39">
              <a:extLst>
                <a:ext uri="{FF2B5EF4-FFF2-40B4-BE49-F238E27FC236}">
                  <a16:creationId xmlns:a16="http://schemas.microsoft.com/office/drawing/2014/main" id="{EE8DE0E3-571D-9146-C56C-CF5616E73711}"/>
                </a:ext>
              </a:extLst>
            </p:cNvPr>
            <p:cNvSpPr/>
            <p:nvPr/>
          </p:nvSpPr>
          <p:spPr>
            <a:xfrm>
              <a:off x="1946929" y="5561985"/>
              <a:ext cx="1121903" cy="449108"/>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grpSp>
      <p:sp>
        <p:nvSpPr>
          <p:cNvPr id="9" name="テキスト ボックス 8">
            <a:extLst>
              <a:ext uri="{FF2B5EF4-FFF2-40B4-BE49-F238E27FC236}">
                <a16:creationId xmlns:a16="http://schemas.microsoft.com/office/drawing/2014/main" id="{045425FE-AFDD-EA12-6DCA-3C8EB965CEA2}"/>
              </a:ext>
            </a:extLst>
          </p:cNvPr>
          <p:cNvSpPr txBox="1"/>
          <p:nvPr/>
        </p:nvSpPr>
        <p:spPr>
          <a:xfrm>
            <a:off x="675431" y="4851297"/>
            <a:ext cx="104335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1</a:t>
            </a:r>
            <a:r>
              <a:rPr kumimoji="1" lang="ja-JP" altLang="en-US" sz="1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日</a:t>
            </a:r>
            <a:endParaRPr kumimoji="1" lang="ja-JP" altLang="en-US" sz="12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p:txBody>
      </p:sp>
    </p:spTree>
    <p:extLst>
      <p:ext uri="{BB962C8B-B14F-4D97-AF65-F5344CB8AC3E}">
        <p14:creationId xmlns:p14="http://schemas.microsoft.com/office/powerpoint/2010/main" val="41720007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96C1ED7-B578-E111-C4FB-388C05E2DC7C}"/>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a:ln>
                  <a:noFill/>
                </a:ln>
                <a:solidFill>
                  <a:srgbClr val="352F2D"/>
                </a:solidFill>
                <a:effectLst/>
                <a:uLnTx/>
                <a:uFillTx/>
                <a:latin typeface="Calibri" panose="020F0502020204030204"/>
                <a:ea typeface="游ゴシック" panose="020B0400000000000000" pitchFamily="50" charset="-128"/>
                <a:cs typeface="+mn-cs"/>
              </a:rPr>
              <a:t>v</a:t>
            </a:r>
            <a:endParaRPr kumimoji="1" lang="ja-JP" altLang="en-US" sz="1800" b="0" i="0" u="none" strike="noStrike" kern="1200" cap="none" spc="0" normalizeH="0" baseline="0" noProof="0">
              <a:ln>
                <a:noFill/>
              </a:ln>
              <a:solidFill>
                <a:srgbClr val="352F2D"/>
              </a:solidFill>
              <a:effectLst/>
              <a:uLnTx/>
              <a:uFillTx/>
              <a:latin typeface="Calibri" panose="020F0502020204030204"/>
              <a:ea typeface="游ゴシック" panose="020B0400000000000000" pitchFamily="50" charset="-128"/>
              <a:cs typeface="+mn-cs"/>
            </a:endParaRPr>
          </a:p>
        </p:txBody>
      </p:sp>
      <p:graphicFrame>
        <p:nvGraphicFramePr>
          <p:cNvPr id="5" name="グラフ 4">
            <a:extLst>
              <a:ext uri="{FF2B5EF4-FFF2-40B4-BE49-F238E27FC236}">
                <a16:creationId xmlns:a16="http://schemas.microsoft.com/office/drawing/2014/main" id="{26D20535-9389-CBEE-B3BE-60834746E6F1}"/>
              </a:ext>
            </a:extLst>
          </p:cNvPr>
          <p:cNvGraphicFramePr/>
          <p:nvPr/>
        </p:nvGraphicFramePr>
        <p:xfrm>
          <a:off x="2178457" y="1019635"/>
          <a:ext cx="7373927" cy="4612405"/>
        </p:xfrm>
        <a:graphic>
          <a:graphicData uri="http://schemas.openxmlformats.org/drawingml/2006/chart">
            <c:chart xmlns:c="http://schemas.openxmlformats.org/drawingml/2006/chart" xmlns:r="http://schemas.openxmlformats.org/officeDocument/2006/relationships" r:id="rId3"/>
          </a:graphicData>
        </a:graphic>
      </p:graphicFrame>
      <p:pic>
        <p:nvPicPr>
          <p:cNvPr id="6" name="図 5" descr="文字の書かれた紙&#10;&#10;自動的に生成された説明">
            <a:extLst>
              <a:ext uri="{FF2B5EF4-FFF2-40B4-BE49-F238E27FC236}">
                <a16:creationId xmlns:a16="http://schemas.microsoft.com/office/drawing/2014/main" id="{82C3C2CA-820E-CC38-1FA2-160C4775948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63626" y="764704"/>
            <a:ext cx="1537373" cy="2017373"/>
          </a:xfrm>
          <a:prstGeom prst="rect">
            <a:avLst/>
          </a:prstGeom>
        </p:spPr>
      </p:pic>
      <p:sp>
        <p:nvSpPr>
          <p:cNvPr id="24" name="テキスト ボックス 23">
            <a:extLst>
              <a:ext uri="{FF2B5EF4-FFF2-40B4-BE49-F238E27FC236}">
                <a16:creationId xmlns:a16="http://schemas.microsoft.com/office/drawing/2014/main" id="{C1D096D0-3C34-4BE9-13BC-B56FF31F7733}"/>
              </a:ext>
            </a:extLst>
          </p:cNvPr>
          <p:cNvSpPr txBox="1"/>
          <p:nvPr/>
        </p:nvSpPr>
        <p:spPr>
          <a:xfrm>
            <a:off x="255353" y="95836"/>
            <a:ext cx="1183089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必要なものに投資して、時々見直す。</a:t>
            </a:r>
            <a:endParaRPr kumimoji="1" lang="en-US" altLang="ja-JP"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endParaRPr>
          </a:p>
        </p:txBody>
      </p:sp>
      <p:pic>
        <p:nvPicPr>
          <p:cNvPr id="12" name="図 11" descr="黒い背景に白い文字がある&#10;&#10;低い精度で自動的に生成された説明">
            <a:extLst>
              <a:ext uri="{FF2B5EF4-FFF2-40B4-BE49-F238E27FC236}">
                <a16:creationId xmlns:a16="http://schemas.microsoft.com/office/drawing/2014/main" id="{61EAE441-109A-BFCA-E94A-AFD2EDD52C1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40413" y="3135258"/>
            <a:ext cx="661937" cy="1008112"/>
          </a:xfrm>
          <a:prstGeom prst="rect">
            <a:avLst/>
          </a:prstGeom>
        </p:spPr>
      </p:pic>
      <p:pic>
        <p:nvPicPr>
          <p:cNvPr id="18" name="図 17" descr="文字の書かれた紙&#10;&#10;自動的に生成された説明">
            <a:extLst>
              <a:ext uri="{FF2B5EF4-FFF2-40B4-BE49-F238E27FC236}">
                <a16:creationId xmlns:a16="http://schemas.microsoft.com/office/drawing/2014/main" id="{6346286F-5832-CDA4-EDD0-4CE04166E6B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458442" y="4033776"/>
            <a:ext cx="1479786" cy="990704"/>
          </a:xfrm>
          <a:prstGeom prst="rect">
            <a:avLst/>
          </a:prstGeom>
        </p:spPr>
      </p:pic>
      <p:sp>
        <p:nvSpPr>
          <p:cNvPr id="9" name="テキスト ボックス 8">
            <a:extLst>
              <a:ext uri="{FF2B5EF4-FFF2-40B4-BE49-F238E27FC236}">
                <a16:creationId xmlns:a16="http://schemas.microsoft.com/office/drawing/2014/main" id="{1519E0C7-9F49-1839-317C-702FEE7E0996}"/>
              </a:ext>
            </a:extLst>
          </p:cNvPr>
          <p:cNvSpPr txBox="1"/>
          <p:nvPr/>
        </p:nvSpPr>
        <p:spPr>
          <a:xfrm>
            <a:off x="553682" y="2570463"/>
            <a:ext cx="2973035"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スムージー</a:t>
            </a:r>
          </a:p>
        </p:txBody>
      </p:sp>
      <p:pic>
        <p:nvPicPr>
          <p:cNvPr id="14" name="図 13">
            <a:extLst>
              <a:ext uri="{FF2B5EF4-FFF2-40B4-BE49-F238E27FC236}">
                <a16:creationId xmlns:a16="http://schemas.microsoft.com/office/drawing/2014/main" id="{EA553FB6-EACD-1502-5629-ED7AE714A04C}"/>
              </a:ext>
            </a:extLst>
          </p:cNvPr>
          <p:cNvPicPr>
            <a:picLocks noChangeAspect="1"/>
          </p:cNvPicPr>
          <p:nvPr/>
        </p:nvPicPr>
        <p:blipFill>
          <a:blip r:embed="rId7"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700396" y="1618429"/>
            <a:ext cx="2657659" cy="939320"/>
          </a:xfrm>
          <a:prstGeom prst="rect">
            <a:avLst/>
          </a:prstGeom>
        </p:spPr>
      </p:pic>
      <p:sp>
        <p:nvSpPr>
          <p:cNvPr id="15" name="フローチャート: 端子 14">
            <a:extLst>
              <a:ext uri="{FF2B5EF4-FFF2-40B4-BE49-F238E27FC236}">
                <a16:creationId xmlns:a16="http://schemas.microsoft.com/office/drawing/2014/main" id="{C04DCE45-910A-44ED-3AD3-6E563BA7C720}"/>
              </a:ext>
            </a:extLst>
          </p:cNvPr>
          <p:cNvSpPr/>
          <p:nvPr/>
        </p:nvSpPr>
        <p:spPr>
          <a:xfrm>
            <a:off x="678743" y="3849198"/>
            <a:ext cx="2968440" cy="904768"/>
          </a:xfrm>
          <a:prstGeom prst="flowChartTerminator">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食欲</a:t>
            </a:r>
            <a:r>
              <a:rPr kumimoji="1" lang="ja-JP" altLang="en-US" sz="32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に着目</a:t>
            </a:r>
            <a:endParaRPr kumimoji="1" lang="en-US" altLang="ja-JP" sz="44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endParaRPr>
          </a:p>
        </p:txBody>
      </p:sp>
      <p:sp>
        <p:nvSpPr>
          <p:cNvPr id="19" name="テキスト ボックス 18">
            <a:extLst>
              <a:ext uri="{FF2B5EF4-FFF2-40B4-BE49-F238E27FC236}">
                <a16:creationId xmlns:a16="http://schemas.microsoft.com/office/drawing/2014/main" id="{D231765D-1D31-7564-99A4-FFA0BA813006}"/>
              </a:ext>
            </a:extLst>
          </p:cNvPr>
          <p:cNvSpPr txBox="1"/>
          <p:nvPr/>
        </p:nvSpPr>
        <p:spPr>
          <a:xfrm>
            <a:off x="700396" y="4840455"/>
            <a:ext cx="34562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solidFill>
                  <a:schemeClr val="bg1"/>
                </a:solidFill>
                <a:effectLst/>
                <a:uLnTx/>
                <a:uFillTx/>
                <a:latin typeface="Noto Sans JP Medium" panose="020B0600000000000000" pitchFamily="34" charset="-128"/>
                <a:ea typeface="Noto Sans JP Medium" panose="020B0600000000000000" pitchFamily="34" charset="-128"/>
                <a:cs typeface="+mn-cs"/>
              </a:rPr>
              <a:t>TRME </a:t>
            </a:r>
            <a:r>
              <a:rPr kumimoji="1" lang="ja-JP" altLang="en-US" sz="2400" b="0" i="0" u="none" strike="noStrike" kern="1200" cap="none" spc="0" normalizeH="0" baseline="0" noProof="0">
                <a:ln>
                  <a:noFill/>
                </a:ln>
                <a:solidFill>
                  <a:schemeClr val="bg1"/>
                </a:solidFill>
                <a:effectLst/>
                <a:uLnTx/>
                <a:uFillTx/>
                <a:latin typeface="Noto Sans JP Medium" panose="020B0600000000000000" pitchFamily="34" charset="-128"/>
                <a:ea typeface="Noto Sans JP Medium" panose="020B0600000000000000" pitchFamily="34" charset="-128"/>
                <a:cs typeface="+mn-cs"/>
              </a:rPr>
              <a:t>クレイブウィン</a:t>
            </a:r>
          </a:p>
        </p:txBody>
      </p:sp>
      <p:pic>
        <p:nvPicPr>
          <p:cNvPr id="20" name="図 19" descr="白黒の写真にテキストが書いてあるボトル&#10;&#10;中程度の精度で自動的に生成された説明">
            <a:extLst>
              <a:ext uri="{FF2B5EF4-FFF2-40B4-BE49-F238E27FC236}">
                <a16:creationId xmlns:a16="http://schemas.microsoft.com/office/drawing/2014/main" id="{A6E061A0-B31C-A3E1-A134-DBA769B4A9B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456669" y="1400092"/>
            <a:ext cx="651010" cy="1396261"/>
          </a:xfrm>
          <a:prstGeom prst="rect">
            <a:avLst/>
          </a:prstGeom>
        </p:spPr>
      </p:pic>
      <p:pic>
        <p:nvPicPr>
          <p:cNvPr id="21" name="図 20" descr="白黒の写真にテキストが書いてあるボトル&#10;&#10;中程度の精度で自動的に生成された説明">
            <a:extLst>
              <a:ext uri="{FF2B5EF4-FFF2-40B4-BE49-F238E27FC236}">
                <a16:creationId xmlns:a16="http://schemas.microsoft.com/office/drawing/2014/main" id="{0C1D1524-181C-2C47-A894-B724B81E573F}"/>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013972" y="2983229"/>
            <a:ext cx="597498" cy="1396261"/>
          </a:xfrm>
          <a:prstGeom prst="rect">
            <a:avLst/>
          </a:prstGeom>
        </p:spPr>
      </p:pic>
      <p:pic>
        <p:nvPicPr>
          <p:cNvPr id="23" name="図 22">
            <a:extLst>
              <a:ext uri="{FF2B5EF4-FFF2-40B4-BE49-F238E27FC236}">
                <a16:creationId xmlns:a16="http://schemas.microsoft.com/office/drawing/2014/main" id="{2A48B880-0C07-7FF0-0878-3E6C127C7C75}"/>
              </a:ext>
            </a:extLst>
          </p:cNvPr>
          <p:cNvPicPr>
            <a:picLocks noChangeAspect="1"/>
          </p:cNvPicPr>
          <p:nvPr/>
        </p:nvPicPr>
        <p:blipFill>
          <a:blip r:embed="rId10"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8380344" y="3763868"/>
            <a:ext cx="2723882" cy="922222"/>
          </a:xfrm>
          <a:prstGeom prst="rect">
            <a:avLst/>
          </a:prstGeom>
        </p:spPr>
      </p:pic>
      <p:sp>
        <p:nvSpPr>
          <p:cNvPr id="28" name="テキスト ボックス 27">
            <a:extLst>
              <a:ext uri="{FF2B5EF4-FFF2-40B4-BE49-F238E27FC236}">
                <a16:creationId xmlns:a16="http://schemas.microsoft.com/office/drawing/2014/main" id="{F196E446-BC06-FEEA-F3F4-A31178DB219E}"/>
              </a:ext>
            </a:extLst>
          </p:cNvPr>
          <p:cNvSpPr txBox="1"/>
          <p:nvPr/>
        </p:nvSpPr>
        <p:spPr>
          <a:xfrm>
            <a:off x="8288782" y="2479096"/>
            <a:ext cx="320282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バーニングフォーカス</a:t>
            </a:r>
          </a:p>
        </p:txBody>
      </p:sp>
      <p:sp>
        <p:nvSpPr>
          <p:cNvPr id="29" name="テキスト ボックス 28">
            <a:extLst>
              <a:ext uri="{FF2B5EF4-FFF2-40B4-BE49-F238E27FC236}">
                <a16:creationId xmlns:a16="http://schemas.microsoft.com/office/drawing/2014/main" id="{C1996104-537B-D510-21AA-577C9396C70C}"/>
              </a:ext>
            </a:extLst>
          </p:cNvPr>
          <p:cNvSpPr txBox="1"/>
          <p:nvPr/>
        </p:nvSpPr>
        <p:spPr>
          <a:xfrm>
            <a:off x="8673652" y="5126439"/>
            <a:ext cx="303556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TRME</a:t>
            </a:r>
            <a:r>
              <a:rPr kumimoji="1" lang="ja-JP" altLang="en-US"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 ウィニングスタート</a:t>
            </a:r>
          </a:p>
        </p:txBody>
      </p:sp>
      <p:pic>
        <p:nvPicPr>
          <p:cNvPr id="30" name="図 29">
            <a:extLst>
              <a:ext uri="{FF2B5EF4-FFF2-40B4-BE49-F238E27FC236}">
                <a16:creationId xmlns:a16="http://schemas.microsoft.com/office/drawing/2014/main" id="{5976A578-673F-DEAD-E14D-75877A36AF0A}"/>
              </a:ext>
            </a:extLst>
          </p:cNvPr>
          <p:cNvPicPr>
            <a:picLocks noChangeAspect="1"/>
          </p:cNvPicPr>
          <p:nvPr/>
        </p:nvPicPr>
        <p:blipFill>
          <a:blip r:embed="rId10"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8312805" y="1640497"/>
            <a:ext cx="2723882" cy="922222"/>
          </a:xfrm>
          <a:prstGeom prst="rect">
            <a:avLst/>
          </a:prstGeom>
        </p:spPr>
      </p:pic>
      <p:pic>
        <p:nvPicPr>
          <p:cNvPr id="31" name="図 30">
            <a:extLst>
              <a:ext uri="{FF2B5EF4-FFF2-40B4-BE49-F238E27FC236}">
                <a16:creationId xmlns:a16="http://schemas.microsoft.com/office/drawing/2014/main" id="{E3A2BB88-069D-28D1-5984-8DF030CCCCDD}"/>
              </a:ext>
            </a:extLst>
          </p:cNvPr>
          <p:cNvPicPr>
            <a:picLocks noChangeAspect="1"/>
          </p:cNvPicPr>
          <p:nvPr/>
        </p:nvPicPr>
        <p:blipFill>
          <a:blip r:embed="rId11"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9535750" y="4434703"/>
            <a:ext cx="1897412" cy="576178"/>
          </a:xfrm>
          <a:prstGeom prst="rect">
            <a:avLst/>
          </a:prstGeom>
        </p:spPr>
      </p:pic>
      <p:sp>
        <p:nvSpPr>
          <p:cNvPr id="33" name="テキスト ボックス 32">
            <a:extLst>
              <a:ext uri="{FF2B5EF4-FFF2-40B4-BE49-F238E27FC236}">
                <a16:creationId xmlns:a16="http://schemas.microsoft.com/office/drawing/2014/main" id="{70B94C09-92D1-CC6F-072C-DAA93ABF3C49}"/>
              </a:ext>
            </a:extLst>
          </p:cNvPr>
          <p:cNvSpPr txBox="1"/>
          <p:nvPr/>
        </p:nvSpPr>
        <p:spPr>
          <a:xfrm>
            <a:off x="6903329" y="5942929"/>
            <a:ext cx="287567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グルコエッジ</a:t>
            </a:r>
          </a:p>
        </p:txBody>
      </p:sp>
      <p:pic>
        <p:nvPicPr>
          <p:cNvPr id="34" name="図 33">
            <a:extLst>
              <a:ext uri="{FF2B5EF4-FFF2-40B4-BE49-F238E27FC236}">
                <a16:creationId xmlns:a16="http://schemas.microsoft.com/office/drawing/2014/main" id="{12D3E716-AE2A-B739-A5F4-3C29466CBBF5}"/>
              </a:ext>
            </a:extLst>
          </p:cNvPr>
          <p:cNvPicPr>
            <a:picLocks noChangeAspect="1"/>
          </p:cNvPicPr>
          <p:nvPr/>
        </p:nvPicPr>
        <p:blipFill>
          <a:blip r:embed="rId12"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4117052" y="5518961"/>
            <a:ext cx="2723882" cy="922222"/>
          </a:xfrm>
          <a:prstGeom prst="rect">
            <a:avLst/>
          </a:prstGeom>
        </p:spPr>
      </p:pic>
    </p:spTree>
    <p:extLst>
      <p:ext uri="{BB962C8B-B14F-4D97-AF65-F5344CB8AC3E}">
        <p14:creationId xmlns:p14="http://schemas.microsoft.com/office/powerpoint/2010/main" val="15553479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85B5F-EEA5-CFE3-ABE7-CA4682FF80AC}"/>
            </a:ext>
          </a:extLst>
        </p:cNvPr>
        <p:cNvGrpSpPr/>
        <p:nvPr/>
      </p:nvGrpSpPr>
      <p:grpSpPr>
        <a:xfrm>
          <a:off x="0" y="0"/>
          <a:ext cx="0" cy="0"/>
          <a:chOff x="0" y="0"/>
          <a:chExt cx="0" cy="0"/>
        </a:xfrm>
      </p:grpSpPr>
      <p:sp>
        <p:nvSpPr>
          <p:cNvPr id="9" name="正方形/長方形 8">
            <a:extLst>
              <a:ext uri="{FF2B5EF4-FFF2-40B4-BE49-F238E27FC236}">
                <a16:creationId xmlns:a16="http://schemas.microsoft.com/office/drawing/2014/main" id="{20EF4B9E-244B-2EE4-E7DF-0BC9DC61EF71}"/>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endParaRPr>
          </a:p>
        </p:txBody>
      </p:sp>
      <p:sp>
        <p:nvSpPr>
          <p:cNvPr id="8" name="テキスト ボックス 7">
            <a:extLst>
              <a:ext uri="{FF2B5EF4-FFF2-40B4-BE49-F238E27FC236}">
                <a16:creationId xmlns:a16="http://schemas.microsoft.com/office/drawing/2014/main" id="{DD92E42A-04CC-C704-7133-382395A73AF2}"/>
              </a:ext>
            </a:extLst>
          </p:cNvPr>
          <p:cNvSpPr txBox="1"/>
          <p:nvPr/>
        </p:nvSpPr>
        <p:spPr>
          <a:xfrm>
            <a:off x="3670718" y="3524159"/>
            <a:ext cx="8514490"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なりたいカラダづくりの邪魔をする</a:t>
            </a:r>
            <a:endParaRPr kumimoji="1" lang="en-US" altLang="ja-JP" sz="32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間食の誘惑に負けない気持ちを応援。</a:t>
            </a:r>
            <a:endParaRPr kumimoji="1" lang="en-US" altLang="ja-JP" sz="32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endParaRPr>
          </a:p>
        </p:txBody>
      </p:sp>
      <p:sp>
        <p:nvSpPr>
          <p:cNvPr id="10" name="テキスト ボックス 9">
            <a:extLst>
              <a:ext uri="{FF2B5EF4-FFF2-40B4-BE49-F238E27FC236}">
                <a16:creationId xmlns:a16="http://schemas.microsoft.com/office/drawing/2014/main" id="{6480321C-062B-DE4B-D859-294805C6402F}"/>
              </a:ext>
            </a:extLst>
          </p:cNvPr>
          <p:cNvSpPr txBox="1"/>
          <p:nvPr/>
        </p:nvSpPr>
        <p:spPr>
          <a:xfrm>
            <a:off x="897715" y="2069879"/>
            <a:ext cx="11356983"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TRME </a:t>
            </a:r>
            <a:r>
              <a:rPr kumimoji="1" lang="ja-JP" altLang="en-US" sz="6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クレイブウィン</a:t>
            </a:r>
          </a:p>
        </p:txBody>
      </p:sp>
      <p:sp>
        <p:nvSpPr>
          <p:cNvPr id="2" name="フローチャート: 端子 1">
            <a:extLst>
              <a:ext uri="{FF2B5EF4-FFF2-40B4-BE49-F238E27FC236}">
                <a16:creationId xmlns:a16="http://schemas.microsoft.com/office/drawing/2014/main" id="{48DCE922-7CBB-ACFA-CFB8-B1703F5A33AF}"/>
              </a:ext>
            </a:extLst>
          </p:cNvPr>
          <p:cNvSpPr/>
          <p:nvPr/>
        </p:nvSpPr>
        <p:spPr>
          <a:xfrm>
            <a:off x="695400" y="527108"/>
            <a:ext cx="3490268" cy="1015663"/>
          </a:xfrm>
          <a:prstGeom prst="flowChartTermina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食欲</a:t>
            </a:r>
            <a:r>
              <a:rPr kumimoji="1" lang="ja-JP" altLang="en-US"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に着目</a:t>
            </a:r>
            <a:endParaRPr kumimoji="1" lang="en-US" altLang="ja-JP" sz="44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endParaRPr>
          </a:p>
        </p:txBody>
      </p:sp>
      <p:sp>
        <p:nvSpPr>
          <p:cNvPr id="3" name="吹き出し: 四角形 2">
            <a:extLst>
              <a:ext uri="{FF2B5EF4-FFF2-40B4-BE49-F238E27FC236}">
                <a16:creationId xmlns:a16="http://schemas.microsoft.com/office/drawing/2014/main" id="{F87D5421-1D26-5687-3512-8A8DBC19F0E4}"/>
              </a:ext>
            </a:extLst>
          </p:cNvPr>
          <p:cNvSpPr/>
          <p:nvPr/>
        </p:nvSpPr>
        <p:spPr>
          <a:xfrm>
            <a:off x="4391612" y="604207"/>
            <a:ext cx="4798813" cy="801412"/>
          </a:xfrm>
          <a:custGeom>
            <a:avLst/>
            <a:gdLst>
              <a:gd name="connsiteX0" fmla="*/ 0 w 4453373"/>
              <a:gd name="connsiteY0" fmla="*/ 0 h 801412"/>
              <a:gd name="connsiteX1" fmla="*/ 742229 w 4453373"/>
              <a:gd name="connsiteY1" fmla="*/ 0 h 801412"/>
              <a:gd name="connsiteX2" fmla="*/ 742229 w 4453373"/>
              <a:gd name="connsiteY2" fmla="*/ 0 h 801412"/>
              <a:gd name="connsiteX3" fmla="*/ 1855572 w 4453373"/>
              <a:gd name="connsiteY3" fmla="*/ 0 h 801412"/>
              <a:gd name="connsiteX4" fmla="*/ 4453373 w 4453373"/>
              <a:gd name="connsiteY4" fmla="*/ 0 h 801412"/>
              <a:gd name="connsiteX5" fmla="*/ 4453373 w 4453373"/>
              <a:gd name="connsiteY5" fmla="*/ 467490 h 801412"/>
              <a:gd name="connsiteX6" fmla="*/ 4453373 w 4453373"/>
              <a:gd name="connsiteY6" fmla="*/ 467490 h 801412"/>
              <a:gd name="connsiteX7" fmla="*/ 4453373 w 4453373"/>
              <a:gd name="connsiteY7" fmla="*/ 667843 h 801412"/>
              <a:gd name="connsiteX8" fmla="*/ 4453373 w 4453373"/>
              <a:gd name="connsiteY8" fmla="*/ 801412 h 801412"/>
              <a:gd name="connsiteX9" fmla="*/ 1855572 w 4453373"/>
              <a:gd name="connsiteY9" fmla="*/ 801412 h 801412"/>
              <a:gd name="connsiteX10" fmla="*/ 742229 w 4453373"/>
              <a:gd name="connsiteY10" fmla="*/ 801412 h 801412"/>
              <a:gd name="connsiteX11" fmla="*/ 742229 w 4453373"/>
              <a:gd name="connsiteY11" fmla="*/ 801412 h 801412"/>
              <a:gd name="connsiteX12" fmla="*/ 0 w 4453373"/>
              <a:gd name="connsiteY12" fmla="*/ 801412 h 801412"/>
              <a:gd name="connsiteX13" fmla="*/ 0 w 4453373"/>
              <a:gd name="connsiteY13" fmla="*/ 667843 h 801412"/>
              <a:gd name="connsiteX14" fmla="*/ -358140 w 4453373"/>
              <a:gd name="connsiteY14" fmla="*/ 619756 h 801412"/>
              <a:gd name="connsiteX15" fmla="*/ 0 w 4453373"/>
              <a:gd name="connsiteY15" fmla="*/ 467490 h 801412"/>
              <a:gd name="connsiteX16" fmla="*/ 0 w 4453373"/>
              <a:gd name="connsiteY16" fmla="*/ 0 h 801412"/>
              <a:gd name="connsiteX0" fmla="*/ 358140 w 4811513"/>
              <a:gd name="connsiteY0" fmla="*/ 0 h 801412"/>
              <a:gd name="connsiteX1" fmla="*/ 1100369 w 4811513"/>
              <a:gd name="connsiteY1" fmla="*/ 0 h 801412"/>
              <a:gd name="connsiteX2" fmla="*/ 1100369 w 4811513"/>
              <a:gd name="connsiteY2" fmla="*/ 0 h 801412"/>
              <a:gd name="connsiteX3" fmla="*/ 2213712 w 4811513"/>
              <a:gd name="connsiteY3" fmla="*/ 0 h 801412"/>
              <a:gd name="connsiteX4" fmla="*/ 4811513 w 4811513"/>
              <a:gd name="connsiteY4" fmla="*/ 0 h 801412"/>
              <a:gd name="connsiteX5" fmla="*/ 4811513 w 4811513"/>
              <a:gd name="connsiteY5" fmla="*/ 467490 h 801412"/>
              <a:gd name="connsiteX6" fmla="*/ 4811513 w 4811513"/>
              <a:gd name="connsiteY6" fmla="*/ 467490 h 801412"/>
              <a:gd name="connsiteX7" fmla="*/ 4811513 w 4811513"/>
              <a:gd name="connsiteY7" fmla="*/ 667843 h 801412"/>
              <a:gd name="connsiteX8" fmla="*/ 4811513 w 4811513"/>
              <a:gd name="connsiteY8" fmla="*/ 801412 h 801412"/>
              <a:gd name="connsiteX9" fmla="*/ 2213712 w 4811513"/>
              <a:gd name="connsiteY9" fmla="*/ 801412 h 801412"/>
              <a:gd name="connsiteX10" fmla="*/ 1100369 w 4811513"/>
              <a:gd name="connsiteY10" fmla="*/ 801412 h 801412"/>
              <a:gd name="connsiteX11" fmla="*/ 1100369 w 4811513"/>
              <a:gd name="connsiteY11" fmla="*/ 801412 h 801412"/>
              <a:gd name="connsiteX12" fmla="*/ 358140 w 4811513"/>
              <a:gd name="connsiteY12" fmla="*/ 801412 h 801412"/>
              <a:gd name="connsiteX13" fmla="*/ 358140 w 4811513"/>
              <a:gd name="connsiteY13" fmla="*/ 667843 h 801412"/>
              <a:gd name="connsiteX14" fmla="*/ 0 w 4811513"/>
              <a:gd name="connsiteY14" fmla="*/ 619756 h 801412"/>
              <a:gd name="connsiteX15" fmla="*/ 358140 w 4811513"/>
              <a:gd name="connsiteY15" fmla="*/ 270640 h 801412"/>
              <a:gd name="connsiteX16" fmla="*/ 358140 w 4811513"/>
              <a:gd name="connsiteY16" fmla="*/ 0 h 801412"/>
              <a:gd name="connsiteX0" fmla="*/ 358140 w 4811513"/>
              <a:gd name="connsiteY0" fmla="*/ 0 h 801412"/>
              <a:gd name="connsiteX1" fmla="*/ 1100369 w 4811513"/>
              <a:gd name="connsiteY1" fmla="*/ 0 h 801412"/>
              <a:gd name="connsiteX2" fmla="*/ 1100369 w 4811513"/>
              <a:gd name="connsiteY2" fmla="*/ 0 h 801412"/>
              <a:gd name="connsiteX3" fmla="*/ 2213712 w 4811513"/>
              <a:gd name="connsiteY3" fmla="*/ 0 h 801412"/>
              <a:gd name="connsiteX4" fmla="*/ 4811513 w 4811513"/>
              <a:gd name="connsiteY4" fmla="*/ 0 h 801412"/>
              <a:gd name="connsiteX5" fmla="*/ 4811513 w 4811513"/>
              <a:gd name="connsiteY5" fmla="*/ 467490 h 801412"/>
              <a:gd name="connsiteX6" fmla="*/ 4811513 w 4811513"/>
              <a:gd name="connsiteY6" fmla="*/ 467490 h 801412"/>
              <a:gd name="connsiteX7" fmla="*/ 4811513 w 4811513"/>
              <a:gd name="connsiteY7" fmla="*/ 667843 h 801412"/>
              <a:gd name="connsiteX8" fmla="*/ 4811513 w 4811513"/>
              <a:gd name="connsiteY8" fmla="*/ 801412 h 801412"/>
              <a:gd name="connsiteX9" fmla="*/ 2213712 w 4811513"/>
              <a:gd name="connsiteY9" fmla="*/ 801412 h 801412"/>
              <a:gd name="connsiteX10" fmla="*/ 1100369 w 4811513"/>
              <a:gd name="connsiteY10" fmla="*/ 801412 h 801412"/>
              <a:gd name="connsiteX11" fmla="*/ 1100369 w 4811513"/>
              <a:gd name="connsiteY11" fmla="*/ 801412 h 801412"/>
              <a:gd name="connsiteX12" fmla="*/ 358140 w 4811513"/>
              <a:gd name="connsiteY12" fmla="*/ 801412 h 801412"/>
              <a:gd name="connsiteX13" fmla="*/ 358140 w 4811513"/>
              <a:gd name="connsiteY13" fmla="*/ 477343 h 801412"/>
              <a:gd name="connsiteX14" fmla="*/ 0 w 4811513"/>
              <a:gd name="connsiteY14" fmla="*/ 619756 h 801412"/>
              <a:gd name="connsiteX15" fmla="*/ 358140 w 4811513"/>
              <a:gd name="connsiteY15" fmla="*/ 270640 h 801412"/>
              <a:gd name="connsiteX16" fmla="*/ 358140 w 4811513"/>
              <a:gd name="connsiteY16" fmla="*/ 0 h 801412"/>
              <a:gd name="connsiteX0" fmla="*/ 345440 w 4798813"/>
              <a:gd name="connsiteY0" fmla="*/ 0 h 801412"/>
              <a:gd name="connsiteX1" fmla="*/ 1087669 w 4798813"/>
              <a:gd name="connsiteY1" fmla="*/ 0 h 801412"/>
              <a:gd name="connsiteX2" fmla="*/ 1087669 w 4798813"/>
              <a:gd name="connsiteY2" fmla="*/ 0 h 801412"/>
              <a:gd name="connsiteX3" fmla="*/ 2201012 w 4798813"/>
              <a:gd name="connsiteY3" fmla="*/ 0 h 801412"/>
              <a:gd name="connsiteX4" fmla="*/ 4798813 w 4798813"/>
              <a:gd name="connsiteY4" fmla="*/ 0 h 801412"/>
              <a:gd name="connsiteX5" fmla="*/ 4798813 w 4798813"/>
              <a:gd name="connsiteY5" fmla="*/ 467490 h 801412"/>
              <a:gd name="connsiteX6" fmla="*/ 4798813 w 4798813"/>
              <a:gd name="connsiteY6" fmla="*/ 467490 h 801412"/>
              <a:gd name="connsiteX7" fmla="*/ 4798813 w 4798813"/>
              <a:gd name="connsiteY7" fmla="*/ 667843 h 801412"/>
              <a:gd name="connsiteX8" fmla="*/ 4798813 w 4798813"/>
              <a:gd name="connsiteY8" fmla="*/ 801412 h 801412"/>
              <a:gd name="connsiteX9" fmla="*/ 2201012 w 4798813"/>
              <a:gd name="connsiteY9" fmla="*/ 801412 h 801412"/>
              <a:gd name="connsiteX10" fmla="*/ 1087669 w 4798813"/>
              <a:gd name="connsiteY10" fmla="*/ 801412 h 801412"/>
              <a:gd name="connsiteX11" fmla="*/ 1087669 w 4798813"/>
              <a:gd name="connsiteY11" fmla="*/ 801412 h 801412"/>
              <a:gd name="connsiteX12" fmla="*/ 345440 w 4798813"/>
              <a:gd name="connsiteY12" fmla="*/ 801412 h 801412"/>
              <a:gd name="connsiteX13" fmla="*/ 345440 w 4798813"/>
              <a:gd name="connsiteY13" fmla="*/ 477343 h 801412"/>
              <a:gd name="connsiteX14" fmla="*/ 0 w 4798813"/>
              <a:gd name="connsiteY14" fmla="*/ 435606 h 801412"/>
              <a:gd name="connsiteX15" fmla="*/ 345440 w 4798813"/>
              <a:gd name="connsiteY15" fmla="*/ 270640 h 801412"/>
              <a:gd name="connsiteX16" fmla="*/ 345440 w 4798813"/>
              <a:gd name="connsiteY16" fmla="*/ 0 h 80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98813" h="801412">
                <a:moveTo>
                  <a:pt x="345440" y="0"/>
                </a:moveTo>
                <a:lnTo>
                  <a:pt x="1087669" y="0"/>
                </a:lnTo>
                <a:lnTo>
                  <a:pt x="1087669" y="0"/>
                </a:lnTo>
                <a:lnTo>
                  <a:pt x="2201012" y="0"/>
                </a:lnTo>
                <a:lnTo>
                  <a:pt x="4798813" y="0"/>
                </a:lnTo>
                <a:lnTo>
                  <a:pt x="4798813" y="467490"/>
                </a:lnTo>
                <a:lnTo>
                  <a:pt x="4798813" y="467490"/>
                </a:lnTo>
                <a:lnTo>
                  <a:pt x="4798813" y="667843"/>
                </a:lnTo>
                <a:lnTo>
                  <a:pt x="4798813" y="801412"/>
                </a:lnTo>
                <a:lnTo>
                  <a:pt x="2201012" y="801412"/>
                </a:lnTo>
                <a:lnTo>
                  <a:pt x="1087669" y="801412"/>
                </a:lnTo>
                <a:lnTo>
                  <a:pt x="1087669" y="801412"/>
                </a:lnTo>
                <a:lnTo>
                  <a:pt x="345440" y="801412"/>
                </a:lnTo>
                <a:lnTo>
                  <a:pt x="345440" y="477343"/>
                </a:lnTo>
                <a:lnTo>
                  <a:pt x="0" y="435606"/>
                </a:lnTo>
                <a:lnTo>
                  <a:pt x="345440" y="270640"/>
                </a:lnTo>
                <a:lnTo>
                  <a:pt x="345440" y="0"/>
                </a:lnTo>
                <a:close/>
              </a:path>
            </a:pathLst>
          </a:custGeom>
          <a:solidFill>
            <a:schemeClr val="tx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id="{65404BB8-47E1-8845-8AAE-7FE5F91B3A47}"/>
              </a:ext>
            </a:extLst>
          </p:cNvPr>
          <p:cNvSpPr txBox="1"/>
          <p:nvPr/>
        </p:nvSpPr>
        <p:spPr>
          <a:xfrm>
            <a:off x="5027003" y="701569"/>
            <a:ext cx="445337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つい間食してしまう</a:t>
            </a:r>
          </a:p>
        </p:txBody>
      </p:sp>
      <p:grpSp>
        <p:nvGrpSpPr>
          <p:cNvPr id="6" name="グループ化 5">
            <a:extLst>
              <a:ext uri="{FF2B5EF4-FFF2-40B4-BE49-F238E27FC236}">
                <a16:creationId xmlns:a16="http://schemas.microsoft.com/office/drawing/2014/main" id="{26B4FF47-1CF5-E8FA-2394-149A56ED4587}"/>
              </a:ext>
            </a:extLst>
          </p:cNvPr>
          <p:cNvGrpSpPr/>
          <p:nvPr/>
        </p:nvGrpSpPr>
        <p:grpSpPr>
          <a:xfrm>
            <a:off x="2911044" y="4948746"/>
            <a:ext cx="1226492" cy="1226492"/>
            <a:chOff x="2911044" y="4948746"/>
            <a:chExt cx="1226492" cy="1226492"/>
          </a:xfrm>
        </p:grpSpPr>
        <p:sp>
          <p:nvSpPr>
            <p:cNvPr id="7" name="楕円 6">
              <a:extLst>
                <a:ext uri="{FF2B5EF4-FFF2-40B4-BE49-F238E27FC236}">
                  <a16:creationId xmlns:a16="http://schemas.microsoft.com/office/drawing/2014/main" id="{95E86C66-8421-E192-DA6D-331E77047364}"/>
                </a:ext>
              </a:extLst>
            </p:cNvPr>
            <p:cNvSpPr/>
            <p:nvPr/>
          </p:nvSpPr>
          <p:spPr>
            <a:xfrm>
              <a:off x="2911044" y="4948746"/>
              <a:ext cx="1226492" cy="122649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descr="白いバックグラウンドの前に立っている&#10;&#10;低い精度で自動的に生成された説明">
              <a:extLst>
                <a:ext uri="{FF2B5EF4-FFF2-40B4-BE49-F238E27FC236}">
                  <a16:creationId xmlns:a16="http://schemas.microsoft.com/office/drawing/2014/main" id="{3B514005-F253-8291-907C-0297DE795A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95851" y="5272876"/>
              <a:ext cx="690306" cy="612298"/>
            </a:xfrm>
            <a:prstGeom prst="rect">
              <a:avLst/>
            </a:prstGeom>
          </p:spPr>
        </p:pic>
      </p:grpSp>
      <p:pic>
        <p:nvPicPr>
          <p:cNvPr id="4" name="図 3" descr="黒い背景に白い文字がある&#10;&#10;低い精度で自動的に生成された説明">
            <a:extLst>
              <a:ext uri="{FF2B5EF4-FFF2-40B4-BE49-F238E27FC236}">
                <a16:creationId xmlns:a16="http://schemas.microsoft.com/office/drawing/2014/main" id="{B1F0E8FF-ACE6-905B-1D55-2A18528DE9F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33143" y="3363461"/>
            <a:ext cx="1807334" cy="2752523"/>
          </a:xfrm>
          <a:prstGeom prst="rect">
            <a:avLst/>
          </a:prstGeom>
        </p:spPr>
      </p:pic>
    </p:spTree>
    <p:extLst>
      <p:ext uri="{BB962C8B-B14F-4D97-AF65-F5344CB8AC3E}">
        <p14:creationId xmlns:p14="http://schemas.microsoft.com/office/powerpoint/2010/main" val="24954469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2222176-B342-4322-22A6-964B4BCA8E62}"/>
              </a:ext>
            </a:extLst>
          </p:cNvPr>
          <p:cNvSpPr/>
          <p:nvPr/>
        </p:nvSpPr>
        <p:spPr>
          <a:xfrm>
            <a:off x="283637" y="1836273"/>
            <a:ext cx="3495056" cy="4490918"/>
          </a:xfrm>
          <a:prstGeom prst="rect">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srgbClr val="70BFBB"/>
                </a:solidFill>
                <a:effectLst/>
                <a:uLnTx/>
                <a:uFillTx/>
                <a:latin typeface="游ゴシック" panose="02110004020202020204"/>
                <a:ea typeface="游ゴシック" panose="020B0400000000000000" pitchFamily="50" charset="-128"/>
                <a:cs typeface="+mn-cs"/>
              </a:rPr>
              <a:t>ｃ</a:t>
            </a:r>
          </a:p>
        </p:txBody>
      </p:sp>
      <p:sp>
        <p:nvSpPr>
          <p:cNvPr id="5" name="正方形/長方形 4">
            <a:extLst>
              <a:ext uri="{FF2B5EF4-FFF2-40B4-BE49-F238E27FC236}">
                <a16:creationId xmlns:a16="http://schemas.microsoft.com/office/drawing/2014/main" id="{0E59167C-FB7D-A3F6-8908-CA0A6305AA09}"/>
              </a:ext>
            </a:extLst>
          </p:cNvPr>
          <p:cNvSpPr/>
          <p:nvPr/>
        </p:nvSpPr>
        <p:spPr>
          <a:xfrm>
            <a:off x="4100514" y="1890410"/>
            <a:ext cx="7729789" cy="4436781"/>
          </a:xfrm>
          <a:prstGeom prst="rect">
            <a:avLst/>
          </a:prstGeom>
          <a:noFill/>
          <a:ln w="57150">
            <a:solidFill>
              <a:srgbClr val="4EBA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14350" marR="0" lvl="0" indent="-514350" algn="l" defTabSz="914400" rtl="0" eaLnBrk="1" fontAlgn="auto" latinLnBrk="0" hangingPunct="1">
              <a:lnSpc>
                <a:spcPct val="100000"/>
              </a:lnSpc>
              <a:spcBef>
                <a:spcPts val="0"/>
              </a:spcBef>
              <a:spcAft>
                <a:spcPts val="0"/>
              </a:spcAft>
              <a:buClrTx/>
              <a:buSzTx/>
              <a:buFont typeface="+mj-ea"/>
              <a:buAutoNum type="circleNumDbPlain"/>
              <a:tabLst/>
              <a:defRPr/>
            </a:pPr>
            <a:endParaRPr kumimoji="1" lang="en-US" altLang="ja-JP" sz="28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schemeClr val="tx1"/>
                </a:solidFill>
                <a:effectLst/>
                <a:uLnTx/>
                <a:uFillTx/>
                <a:latin typeface="Noto Sans JP Light" panose="020B0300000000000000" pitchFamily="34" charset="-128"/>
                <a:ea typeface="Noto Sans JP Light" panose="020B0300000000000000" pitchFamily="34" charset="-128"/>
                <a:cs typeface="+mn-cs"/>
              </a:rPr>
              <a:t>満足感サポート ブレンド*が食欲をケア。</a:t>
            </a:r>
            <a:endParaRPr kumimoji="1" lang="en-US" altLang="ja-JP" sz="2800" b="0" i="0" u="none" strike="noStrike" kern="1200" cap="none" spc="0" normalizeH="0" baseline="0" noProof="0">
              <a:ln>
                <a:noFill/>
              </a:ln>
              <a:solidFill>
                <a:schemeClr val="tx1"/>
              </a:solidFill>
              <a:effectLst/>
              <a:uLnTx/>
              <a:uFillTx/>
              <a:latin typeface="Noto Sans JP Light" panose="020B0300000000000000" pitchFamily="34" charset="-128"/>
              <a:ea typeface="Noto Sans JP Light" panose="020B0300000000000000" pitchFamily="34" charset="-128"/>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a:ln>
                <a:noFill/>
              </a:ln>
              <a:solidFill>
                <a:schemeClr val="tx1"/>
              </a:solidFill>
              <a:effectLst/>
              <a:uLnTx/>
              <a:uFillTx/>
              <a:latin typeface="Noto Sans JP Light" panose="020B0300000000000000" pitchFamily="34" charset="-128"/>
              <a:ea typeface="Noto Sans JP Light" panose="020B0300000000000000" pitchFamily="34" charset="-128"/>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a:ln>
                <a:noFill/>
              </a:ln>
              <a:solidFill>
                <a:schemeClr val="tx1"/>
              </a:solidFill>
              <a:effectLst/>
              <a:uLnTx/>
              <a:uFillTx/>
              <a:latin typeface="Noto Sans JP Light" panose="020B0300000000000000" pitchFamily="34" charset="-128"/>
              <a:ea typeface="Noto Sans JP Light" panose="020B0300000000000000" pitchFamily="34" charset="-128"/>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a:ln>
                <a:noFill/>
              </a:ln>
              <a:solidFill>
                <a:schemeClr val="tx1"/>
              </a:solidFill>
              <a:effectLst/>
              <a:uLnTx/>
              <a:uFillTx/>
              <a:latin typeface="Noto Sans JP Light" panose="020B0300000000000000" pitchFamily="34" charset="-128"/>
              <a:ea typeface="Noto Sans JP Light" panose="020B0300000000000000" pitchFamily="34" charset="-128"/>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1" lang="en-US" altLang="ja-JP" sz="2000" b="0" i="0" u="sng" strike="noStrike" kern="1200" cap="none" spc="0" normalizeH="0" baseline="0" noProof="0">
              <a:ln>
                <a:noFill/>
              </a:ln>
              <a:solidFill>
                <a:schemeClr val="tx1"/>
              </a:solidFill>
              <a:effectLst/>
              <a:uLnTx/>
              <a:uFillTx/>
              <a:latin typeface="Noto Sans JP Light" panose="020B0300000000000000" pitchFamily="34" charset="-128"/>
              <a:ea typeface="Noto Sans JP Light" panose="020B0300000000000000" pitchFamily="34" charset="-128"/>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sng" strike="noStrike" kern="1200" cap="none" spc="0" normalizeH="0" baseline="0" noProof="0">
                <a:ln>
                  <a:noFill/>
                </a:ln>
                <a:solidFill>
                  <a:schemeClr val="tx1"/>
                </a:solidFill>
                <a:effectLst/>
                <a:uLnTx/>
                <a:uFillTx/>
                <a:latin typeface="Noto Sans JP Light" panose="020B0300000000000000" pitchFamily="34" charset="-128"/>
                <a:ea typeface="Noto Sans JP Light" panose="020B0300000000000000" pitchFamily="34" charset="-128"/>
                <a:cs typeface="+mn-cs"/>
              </a:rPr>
              <a:t>満足感サポート ブレンド*</a:t>
            </a:r>
            <a:endParaRPr kumimoji="1" lang="en-US" altLang="ja-JP" sz="2000" b="0" i="0" u="sng" strike="noStrike" kern="1200" cap="none" spc="0" normalizeH="0" baseline="0" noProof="0">
              <a:ln>
                <a:noFill/>
              </a:ln>
              <a:solidFill>
                <a:schemeClr val="tx1"/>
              </a:solidFill>
              <a:effectLst/>
              <a:uLnTx/>
              <a:uFillTx/>
              <a:latin typeface="Noto Sans JP Light" panose="020B0300000000000000" pitchFamily="34" charset="-128"/>
              <a:ea typeface="Noto Sans JP Light" panose="020B0300000000000000" pitchFamily="34" charset="-128"/>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chemeClr val="tx1"/>
                </a:solidFill>
                <a:effectLst/>
                <a:uLnTx/>
                <a:uFillTx/>
                <a:latin typeface="Noto Sans JP Light" panose="020B0300000000000000" pitchFamily="34" charset="-128"/>
                <a:ea typeface="Noto Sans JP Light" panose="020B0300000000000000" pitchFamily="34" charset="-128"/>
                <a:cs typeface="+mn-cs"/>
              </a:rPr>
              <a:t>「食欲」にアプローチして、間食の誘惑に負けない気持ちを応援することを目指す、サフラン・ビタミン</a:t>
            </a:r>
            <a:r>
              <a:rPr kumimoji="1" lang="en-US" altLang="ja-JP" sz="2000" b="0" i="0" u="none" strike="noStrike" kern="1200" cap="none" spc="0" normalizeH="0" baseline="0" noProof="0">
                <a:ln>
                  <a:noFill/>
                </a:ln>
                <a:solidFill>
                  <a:schemeClr val="tx1"/>
                </a:solidFill>
                <a:effectLst/>
                <a:uLnTx/>
                <a:uFillTx/>
                <a:latin typeface="Noto Sans JP Light" panose="020B0300000000000000" pitchFamily="34" charset="-128"/>
                <a:ea typeface="Noto Sans JP Light" panose="020B0300000000000000" pitchFamily="34" charset="-128"/>
                <a:cs typeface="+mn-cs"/>
              </a:rPr>
              <a:t>D</a:t>
            </a:r>
            <a:r>
              <a:rPr kumimoji="1" lang="ja-JP" altLang="en-US" sz="2000" b="0" i="0" u="none" strike="noStrike" kern="1200" cap="none" spc="0" normalizeH="0" baseline="0" noProof="0">
                <a:ln>
                  <a:noFill/>
                </a:ln>
                <a:solidFill>
                  <a:schemeClr val="tx1"/>
                </a:solidFill>
                <a:effectLst/>
                <a:uLnTx/>
                <a:uFillTx/>
                <a:latin typeface="Noto Sans JP Light" panose="020B0300000000000000" pitchFamily="34" charset="-128"/>
                <a:ea typeface="Noto Sans JP Light" panose="020B0300000000000000" pitchFamily="34" charset="-128"/>
                <a:cs typeface="+mn-cs"/>
              </a:rPr>
              <a:t>・</a:t>
            </a:r>
            <a:endParaRPr kumimoji="1" lang="en-US" altLang="ja-JP" sz="2000" b="0" i="0" u="none" strike="noStrike" kern="1200" cap="none" spc="0" normalizeH="0" baseline="0" noProof="0">
              <a:ln>
                <a:noFill/>
              </a:ln>
              <a:solidFill>
                <a:schemeClr val="tx1"/>
              </a:solidFill>
              <a:effectLst/>
              <a:uLnTx/>
              <a:uFillTx/>
              <a:latin typeface="Noto Sans JP Light" panose="020B0300000000000000" pitchFamily="34" charset="-128"/>
              <a:ea typeface="Noto Sans JP Light" panose="020B0300000000000000" pitchFamily="34" charset="-128"/>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chemeClr val="tx1"/>
                </a:solidFill>
                <a:effectLst/>
                <a:uLnTx/>
                <a:uFillTx/>
                <a:latin typeface="Noto Sans JP Light" panose="020B0300000000000000" pitchFamily="34" charset="-128"/>
                <a:ea typeface="Noto Sans JP Light" panose="020B0300000000000000" pitchFamily="34" charset="-128"/>
                <a:cs typeface="+mn-cs"/>
              </a:rPr>
              <a:t>ビタミン</a:t>
            </a:r>
            <a:r>
              <a:rPr kumimoji="1" lang="en-US" altLang="ja-JP" sz="2000" b="0" i="0" u="none" strike="noStrike" kern="1200" cap="none" spc="0" normalizeH="0" baseline="0" noProof="0">
                <a:ln>
                  <a:noFill/>
                </a:ln>
                <a:solidFill>
                  <a:schemeClr val="tx1"/>
                </a:solidFill>
                <a:effectLst/>
                <a:uLnTx/>
                <a:uFillTx/>
                <a:latin typeface="Noto Sans JP Light" panose="020B0300000000000000" pitchFamily="34" charset="-128"/>
                <a:ea typeface="Noto Sans JP Light" panose="020B0300000000000000" pitchFamily="34" charset="-128"/>
                <a:cs typeface="+mn-cs"/>
              </a:rPr>
              <a:t>B</a:t>
            </a:r>
            <a:r>
              <a:rPr kumimoji="1" lang="en-US" altLang="ja-JP" sz="2000" b="0" i="0" u="none" strike="noStrike" kern="1200" cap="none" spc="0" normalizeH="0" baseline="-25000" noProof="0">
                <a:ln>
                  <a:noFill/>
                </a:ln>
                <a:solidFill>
                  <a:schemeClr val="tx1"/>
                </a:solidFill>
                <a:effectLst/>
                <a:uLnTx/>
                <a:uFillTx/>
                <a:latin typeface="Noto Sans JP Light" panose="020B0300000000000000" pitchFamily="34" charset="-128"/>
                <a:ea typeface="Noto Sans JP Light" panose="020B0300000000000000" pitchFamily="34" charset="-128"/>
                <a:cs typeface="+mn-cs"/>
              </a:rPr>
              <a:t>6</a:t>
            </a:r>
            <a:r>
              <a:rPr kumimoji="1" lang="ja-JP" altLang="en-US" sz="2000" b="0" i="0" u="none" strike="noStrike" kern="1200" cap="none" spc="0" normalizeH="0" baseline="0" noProof="0">
                <a:ln>
                  <a:noFill/>
                </a:ln>
                <a:solidFill>
                  <a:schemeClr val="tx1"/>
                </a:solidFill>
                <a:effectLst/>
                <a:uLnTx/>
                <a:uFillTx/>
                <a:latin typeface="Noto Sans JP Light" panose="020B0300000000000000" pitchFamily="34" charset="-128"/>
                <a:ea typeface="Noto Sans JP Light" panose="020B0300000000000000" pitchFamily="34" charset="-128"/>
                <a:cs typeface="+mn-cs"/>
              </a:rPr>
              <a:t>のブレンドを開発。</a:t>
            </a:r>
            <a:endParaRPr kumimoji="1" lang="en-US" altLang="ja-JP" sz="2800" b="0" i="0" u="none" strike="noStrike" kern="1200" cap="none" spc="0" normalizeH="0" baseline="0" noProof="0">
              <a:ln>
                <a:noFill/>
              </a:ln>
              <a:solidFill>
                <a:schemeClr val="tx1"/>
              </a:solidFill>
              <a:effectLst/>
              <a:uLnTx/>
              <a:uFillTx/>
              <a:latin typeface="Noto Sans JP Light" panose="020B0300000000000000" pitchFamily="34" charset="-128"/>
              <a:ea typeface="Noto Sans JP Light" panose="020B0300000000000000" pitchFamily="34" charset="-128"/>
              <a:cs typeface="+mn-cs"/>
            </a:endParaRPr>
          </a:p>
        </p:txBody>
      </p:sp>
      <p:sp>
        <p:nvSpPr>
          <p:cNvPr id="8" name="正方形/長方形 7">
            <a:extLst>
              <a:ext uri="{FF2B5EF4-FFF2-40B4-BE49-F238E27FC236}">
                <a16:creationId xmlns:a16="http://schemas.microsoft.com/office/drawing/2014/main" id="{1ABDE1C7-46AD-5A2C-8B2A-4233486C5D96}"/>
              </a:ext>
            </a:extLst>
          </p:cNvPr>
          <p:cNvSpPr/>
          <p:nvPr/>
        </p:nvSpPr>
        <p:spPr>
          <a:xfrm>
            <a:off x="0" y="0"/>
            <a:ext cx="12192000" cy="707886"/>
          </a:xfrm>
          <a:prstGeom prst="rect">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endParaRPr>
          </a:p>
        </p:txBody>
      </p:sp>
      <p:sp>
        <p:nvSpPr>
          <p:cNvPr id="4" name="テキスト ボックス 3">
            <a:extLst>
              <a:ext uri="{FF2B5EF4-FFF2-40B4-BE49-F238E27FC236}">
                <a16:creationId xmlns:a16="http://schemas.microsoft.com/office/drawing/2014/main" id="{027C1899-26BF-77F3-2CF4-89531289AA6F}"/>
              </a:ext>
            </a:extLst>
          </p:cNvPr>
          <p:cNvSpPr txBox="1"/>
          <p:nvPr/>
        </p:nvSpPr>
        <p:spPr>
          <a:xfrm>
            <a:off x="38101" y="1001789"/>
            <a:ext cx="121539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effectLst/>
                <a:uLnTx/>
                <a:uFillTx/>
                <a:latin typeface="Noto Sans JP Medium" panose="020B0600000000000000" pitchFamily="34" charset="-128"/>
                <a:ea typeface="Noto Sans JP Medium" panose="020B0600000000000000" pitchFamily="34" charset="-128"/>
                <a:cs typeface="+mn-cs"/>
              </a:rPr>
              <a:t>なりたいカラダづくりの邪魔をする、間食の誘惑に負けない気持ちを応援。</a:t>
            </a:r>
            <a:endParaRPr kumimoji="1" lang="en-US" altLang="ja-JP" sz="2800" b="0" i="0" u="none" strike="noStrike" kern="1200" cap="none" spc="0" normalizeH="0" baseline="0" noProof="0" dirty="0">
              <a:ln>
                <a:noFill/>
              </a:ln>
              <a:effectLst/>
              <a:uLnTx/>
              <a:uFillTx/>
              <a:latin typeface="Noto Sans JP Medium" panose="020B0600000000000000" pitchFamily="34" charset="-128"/>
              <a:ea typeface="Noto Sans JP Medium" panose="020B0600000000000000" pitchFamily="34" charset="-128"/>
              <a:cs typeface="+mn-cs"/>
            </a:endParaRPr>
          </a:p>
        </p:txBody>
      </p:sp>
      <p:sp>
        <p:nvSpPr>
          <p:cNvPr id="6" name="テキスト ボックス 5">
            <a:extLst>
              <a:ext uri="{FF2B5EF4-FFF2-40B4-BE49-F238E27FC236}">
                <a16:creationId xmlns:a16="http://schemas.microsoft.com/office/drawing/2014/main" id="{F78D72B3-5ABF-3A40-BBAC-DD4531BA53C6}"/>
              </a:ext>
            </a:extLst>
          </p:cNvPr>
          <p:cNvSpPr txBox="1"/>
          <p:nvPr/>
        </p:nvSpPr>
        <p:spPr>
          <a:xfrm>
            <a:off x="6741272" y="1737274"/>
            <a:ext cx="2448272" cy="523220"/>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製品特長</a:t>
            </a:r>
            <a:endParaRPr kumimoji="1" lang="en-US" altLang="ja-JP" sz="28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endParaRPr>
          </a:p>
        </p:txBody>
      </p:sp>
      <p:sp>
        <p:nvSpPr>
          <p:cNvPr id="7" name="テキスト ボックス 6">
            <a:extLst>
              <a:ext uri="{FF2B5EF4-FFF2-40B4-BE49-F238E27FC236}">
                <a16:creationId xmlns:a16="http://schemas.microsoft.com/office/drawing/2014/main" id="{53F6AC7C-9A6D-FA8C-BF5C-27C43809509D}"/>
              </a:ext>
            </a:extLst>
          </p:cNvPr>
          <p:cNvSpPr txBox="1"/>
          <p:nvPr/>
        </p:nvSpPr>
        <p:spPr>
          <a:xfrm>
            <a:off x="36316" y="31557"/>
            <a:ext cx="598767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TRME </a:t>
            </a:r>
            <a:r>
              <a:rPr kumimoji="1" lang="ja-JP" altLang="en-US" sz="4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クレイブウィン</a:t>
            </a:r>
          </a:p>
        </p:txBody>
      </p:sp>
      <p:sp>
        <p:nvSpPr>
          <p:cNvPr id="12" name="テキスト ボックス 11">
            <a:extLst>
              <a:ext uri="{FF2B5EF4-FFF2-40B4-BE49-F238E27FC236}">
                <a16:creationId xmlns:a16="http://schemas.microsoft.com/office/drawing/2014/main" id="{6028A32C-FCDC-D408-6002-82ED43B0ACC5}"/>
              </a:ext>
            </a:extLst>
          </p:cNvPr>
          <p:cNvSpPr txBox="1"/>
          <p:nvPr/>
        </p:nvSpPr>
        <p:spPr>
          <a:xfrm>
            <a:off x="227191" y="6459052"/>
            <a:ext cx="1201821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 サフラン柱頭抽出物、ビタミン</a:t>
            </a:r>
            <a:r>
              <a:rPr kumimoji="1" lang="en-US" altLang="ja-JP"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D</a:t>
            </a:r>
            <a:r>
              <a:rPr kumimoji="1" lang="ja-JP" altLang="en-US"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、ビタミン</a:t>
            </a:r>
            <a:r>
              <a:rPr kumimoji="1" lang="en-US" altLang="ja-JP" sz="1200" b="0" i="0" u="none" strike="noStrike" kern="1200" cap="none" spc="0" normalizeH="0" baseline="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B</a:t>
            </a:r>
            <a:r>
              <a:rPr kumimoji="1" lang="en-US" altLang="ja-JP" sz="1200" b="0" i="0" u="none" strike="noStrike" kern="1200" cap="none" spc="0" normalizeH="0" baseline="-25000" noProof="0">
                <a:ln>
                  <a:noFill/>
                </a:ln>
                <a:solidFill>
                  <a:prstClr val="black"/>
                </a:solidFill>
                <a:effectLst/>
                <a:uLnTx/>
                <a:uFillTx/>
                <a:latin typeface="Noto Sans JP Light" panose="020B0300000000000000" pitchFamily="34" charset="-128"/>
                <a:ea typeface="Noto Sans JP Light" panose="020B0300000000000000" pitchFamily="34" charset="-128"/>
                <a:cs typeface="+mn-cs"/>
              </a:rPr>
              <a:t>6</a:t>
            </a:r>
          </a:p>
        </p:txBody>
      </p:sp>
      <p:grpSp>
        <p:nvGrpSpPr>
          <p:cNvPr id="15" name="グループ化 14">
            <a:extLst>
              <a:ext uri="{FF2B5EF4-FFF2-40B4-BE49-F238E27FC236}">
                <a16:creationId xmlns:a16="http://schemas.microsoft.com/office/drawing/2014/main" id="{8CD539F9-D891-A68F-BEA8-20537B71F7C0}"/>
              </a:ext>
            </a:extLst>
          </p:cNvPr>
          <p:cNvGrpSpPr/>
          <p:nvPr/>
        </p:nvGrpSpPr>
        <p:grpSpPr>
          <a:xfrm>
            <a:off x="4509796" y="3171543"/>
            <a:ext cx="2128479" cy="900100"/>
            <a:chOff x="3919958" y="5076765"/>
            <a:chExt cx="2128479" cy="900100"/>
          </a:xfrm>
        </p:grpSpPr>
        <p:sp>
          <p:nvSpPr>
            <p:cNvPr id="16" name="楕円 15">
              <a:extLst>
                <a:ext uri="{FF2B5EF4-FFF2-40B4-BE49-F238E27FC236}">
                  <a16:creationId xmlns:a16="http://schemas.microsoft.com/office/drawing/2014/main" id="{BE8392A0-5911-FF25-93BD-F21998360409}"/>
                </a:ext>
              </a:extLst>
            </p:cNvPr>
            <p:cNvSpPr/>
            <p:nvPr/>
          </p:nvSpPr>
          <p:spPr>
            <a:xfrm>
              <a:off x="3919958" y="5076765"/>
              <a:ext cx="2128479" cy="900100"/>
            </a:xfrm>
            <a:prstGeom prst="ellipse">
              <a:avLst/>
            </a:prstGeom>
            <a:solidFill>
              <a:srgbClr val="40C1BB"/>
            </a:solidFill>
            <a:ln>
              <a:solidFill>
                <a:srgbClr val="70BF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FFE17EDD-E0A6-C582-D58F-C9BDFBD0031B}"/>
                </a:ext>
              </a:extLst>
            </p:cNvPr>
            <p:cNvSpPr txBox="1"/>
            <p:nvPr/>
          </p:nvSpPr>
          <p:spPr>
            <a:xfrm>
              <a:off x="4345698" y="5338376"/>
              <a:ext cx="133136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サフラン</a:t>
              </a:r>
            </a:p>
          </p:txBody>
        </p:sp>
      </p:grpSp>
      <p:grpSp>
        <p:nvGrpSpPr>
          <p:cNvPr id="18" name="グループ化 17">
            <a:extLst>
              <a:ext uri="{FF2B5EF4-FFF2-40B4-BE49-F238E27FC236}">
                <a16:creationId xmlns:a16="http://schemas.microsoft.com/office/drawing/2014/main" id="{E7AD1E8F-8C5D-B027-6448-CD19025A8DB0}"/>
              </a:ext>
            </a:extLst>
          </p:cNvPr>
          <p:cNvGrpSpPr/>
          <p:nvPr/>
        </p:nvGrpSpPr>
        <p:grpSpPr>
          <a:xfrm>
            <a:off x="6960096" y="3181408"/>
            <a:ext cx="2128479" cy="900100"/>
            <a:chOff x="3919958" y="5076765"/>
            <a:chExt cx="2128479" cy="900100"/>
          </a:xfrm>
        </p:grpSpPr>
        <p:sp>
          <p:nvSpPr>
            <p:cNvPr id="19" name="楕円 18">
              <a:extLst>
                <a:ext uri="{FF2B5EF4-FFF2-40B4-BE49-F238E27FC236}">
                  <a16:creationId xmlns:a16="http://schemas.microsoft.com/office/drawing/2014/main" id="{2B986127-2B90-469F-ABB9-DE4025347CE0}"/>
                </a:ext>
              </a:extLst>
            </p:cNvPr>
            <p:cNvSpPr/>
            <p:nvPr/>
          </p:nvSpPr>
          <p:spPr>
            <a:xfrm>
              <a:off x="3919958" y="5076765"/>
              <a:ext cx="2128479" cy="900100"/>
            </a:xfrm>
            <a:prstGeom prst="ellipse">
              <a:avLst/>
            </a:prstGeom>
            <a:solidFill>
              <a:srgbClr val="40C1BB"/>
            </a:solidFill>
            <a:ln>
              <a:solidFill>
                <a:srgbClr val="70BF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20" name="テキスト ボックス 19">
              <a:extLst>
                <a:ext uri="{FF2B5EF4-FFF2-40B4-BE49-F238E27FC236}">
                  <a16:creationId xmlns:a16="http://schemas.microsoft.com/office/drawing/2014/main" id="{E58E419C-13A2-D525-618F-AA2241C47528}"/>
                </a:ext>
              </a:extLst>
            </p:cNvPr>
            <p:cNvSpPr txBox="1"/>
            <p:nvPr/>
          </p:nvSpPr>
          <p:spPr>
            <a:xfrm>
              <a:off x="4295794" y="5347126"/>
              <a:ext cx="145513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ビタミン</a:t>
              </a:r>
              <a:r>
                <a:rPr kumimoji="1" lang="en-US" altLang="ja-JP" sz="2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D</a:t>
              </a:r>
              <a:endParaRPr kumimoji="1" lang="ja-JP" altLang="en-US" sz="2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endParaRPr>
            </a:p>
          </p:txBody>
        </p:sp>
      </p:grpSp>
      <p:grpSp>
        <p:nvGrpSpPr>
          <p:cNvPr id="10" name="グループ化 9">
            <a:extLst>
              <a:ext uri="{FF2B5EF4-FFF2-40B4-BE49-F238E27FC236}">
                <a16:creationId xmlns:a16="http://schemas.microsoft.com/office/drawing/2014/main" id="{3130774D-2804-CE36-A3B2-BBFA2175C131}"/>
              </a:ext>
            </a:extLst>
          </p:cNvPr>
          <p:cNvGrpSpPr/>
          <p:nvPr/>
        </p:nvGrpSpPr>
        <p:grpSpPr>
          <a:xfrm>
            <a:off x="9346830" y="3187786"/>
            <a:ext cx="2128479" cy="900100"/>
            <a:chOff x="3919958" y="5076765"/>
            <a:chExt cx="2128479" cy="900100"/>
          </a:xfrm>
        </p:grpSpPr>
        <p:sp>
          <p:nvSpPr>
            <p:cNvPr id="13" name="楕円 12">
              <a:extLst>
                <a:ext uri="{FF2B5EF4-FFF2-40B4-BE49-F238E27FC236}">
                  <a16:creationId xmlns:a16="http://schemas.microsoft.com/office/drawing/2014/main" id="{2A5769D7-FF51-957F-DE97-46D04234BA3B}"/>
                </a:ext>
              </a:extLst>
            </p:cNvPr>
            <p:cNvSpPr/>
            <p:nvPr/>
          </p:nvSpPr>
          <p:spPr>
            <a:xfrm>
              <a:off x="3919958" y="5076765"/>
              <a:ext cx="2128479" cy="900100"/>
            </a:xfrm>
            <a:prstGeom prst="ellipse">
              <a:avLst/>
            </a:prstGeom>
            <a:solidFill>
              <a:srgbClr val="40C1BB"/>
            </a:solidFill>
            <a:ln>
              <a:solidFill>
                <a:srgbClr val="70BF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CF689B16-DA99-C7CA-EC8F-9F812AB795E4}"/>
                </a:ext>
              </a:extLst>
            </p:cNvPr>
            <p:cNvSpPr txBox="1"/>
            <p:nvPr/>
          </p:nvSpPr>
          <p:spPr>
            <a:xfrm>
              <a:off x="4295794" y="5338376"/>
              <a:ext cx="159910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ビタミン</a:t>
              </a:r>
              <a:r>
                <a:rPr kumimoji="1" lang="en-US" altLang="ja-JP" sz="20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B</a:t>
              </a:r>
              <a:r>
                <a:rPr kumimoji="1" lang="en-US" altLang="ja-JP" sz="2000" b="0" i="0" u="none" strike="noStrike" kern="1200" cap="none" spc="0" normalizeH="0" baseline="-2500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6</a:t>
              </a:r>
              <a:endParaRPr kumimoji="1" lang="ja-JP" altLang="en-US" sz="2000" b="0" i="0" u="none" strike="noStrike" kern="1200" cap="none" spc="0" normalizeH="0" baseline="-2500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endParaRPr>
            </a:p>
          </p:txBody>
        </p:sp>
      </p:grpSp>
      <p:sp>
        <p:nvSpPr>
          <p:cNvPr id="9" name="フローチャート: 端子 8">
            <a:extLst>
              <a:ext uri="{FF2B5EF4-FFF2-40B4-BE49-F238E27FC236}">
                <a16:creationId xmlns:a16="http://schemas.microsoft.com/office/drawing/2014/main" id="{A0866042-1517-C7C8-9A3E-D096EF85E2AB}"/>
              </a:ext>
            </a:extLst>
          </p:cNvPr>
          <p:cNvSpPr/>
          <p:nvPr/>
        </p:nvSpPr>
        <p:spPr>
          <a:xfrm>
            <a:off x="942840" y="2054774"/>
            <a:ext cx="1986656" cy="645615"/>
          </a:xfrm>
          <a:prstGeom prst="flowChartTermina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食欲</a:t>
            </a:r>
            <a:r>
              <a:rPr kumimoji="1" lang="ja-JP" altLang="en-US" sz="20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に着目</a:t>
            </a:r>
            <a:endParaRPr kumimoji="1" lang="en-US" altLang="ja-JP"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endParaRPr>
          </a:p>
        </p:txBody>
      </p:sp>
      <p:pic>
        <p:nvPicPr>
          <p:cNvPr id="45" name="図 44">
            <a:extLst>
              <a:ext uri="{FF2B5EF4-FFF2-40B4-BE49-F238E27FC236}">
                <a16:creationId xmlns:a16="http://schemas.microsoft.com/office/drawing/2014/main" id="{226596FD-2086-1F79-A122-668C68A1D04A}"/>
              </a:ext>
            </a:extLst>
          </p:cNvPr>
          <p:cNvPicPr>
            <a:picLocks noChangeAspect="1"/>
          </p:cNvPicPr>
          <p:nvPr/>
        </p:nvPicPr>
        <p:blipFill rotWithShape="1">
          <a:blip r:embed="rId3" cstate="screen">
            <a:clrChange>
              <a:clrFrom>
                <a:srgbClr val="4EBAB8"/>
              </a:clrFrom>
              <a:clrTo>
                <a:srgbClr val="4EBAB8">
                  <a:alpha val="0"/>
                </a:srgbClr>
              </a:clrTo>
            </a:clrChange>
            <a:extLst>
              <a:ext uri="{28A0092B-C50C-407E-A947-70E740481C1C}">
                <a14:useLocalDpi xmlns:a14="http://schemas.microsoft.com/office/drawing/2010/main"/>
              </a:ext>
            </a:extLst>
          </a:blip>
          <a:srcRect l="-1" r="-1919"/>
          <a:stretch/>
        </p:blipFill>
        <p:spPr>
          <a:xfrm>
            <a:off x="538137" y="4785528"/>
            <a:ext cx="1532262" cy="1451784"/>
          </a:xfrm>
          <a:prstGeom prst="rect">
            <a:avLst/>
          </a:prstGeom>
        </p:spPr>
      </p:pic>
      <p:pic>
        <p:nvPicPr>
          <p:cNvPr id="3" name="図 2" descr="黒い背景に白い文字がある&#10;&#10;低い精度で自動的に生成された説明">
            <a:extLst>
              <a:ext uri="{FF2B5EF4-FFF2-40B4-BE49-F238E27FC236}">
                <a16:creationId xmlns:a16="http://schemas.microsoft.com/office/drawing/2014/main" id="{96BB942C-911C-F385-4272-CACD20C8E9A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90757" y="2948367"/>
            <a:ext cx="1144084" cy="1742410"/>
          </a:xfrm>
          <a:prstGeom prst="rect">
            <a:avLst/>
          </a:prstGeom>
        </p:spPr>
      </p:pic>
      <p:grpSp>
        <p:nvGrpSpPr>
          <p:cNvPr id="54" name="グループ化 53">
            <a:extLst>
              <a:ext uri="{FF2B5EF4-FFF2-40B4-BE49-F238E27FC236}">
                <a16:creationId xmlns:a16="http://schemas.microsoft.com/office/drawing/2014/main" id="{5040710E-5978-2807-875C-233F486825A7}"/>
              </a:ext>
            </a:extLst>
          </p:cNvPr>
          <p:cNvGrpSpPr/>
          <p:nvPr/>
        </p:nvGrpSpPr>
        <p:grpSpPr>
          <a:xfrm>
            <a:off x="2204790" y="5347797"/>
            <a:ext cx="1435876" cy="461665"/>
            <a:chOff x="2012489" y="5555467"/>
            <a:chExt cx="1435876" cy="461665"/>
          </a:xfrm>
        </p:grpSpPr>
        <p:sp>
          <p:nvSpPr>
            <p:cNvPr id="55" name="テキスト ボックス 54">
              <a:extLst>
                <a:ext uri="{FF2B5EF4-FFF2-40B4-BE49-F238E27FC236}">
                  <a16:creationId xmlns:a16="http://schemas.microsoft.com/office/drawing/2014/main" id="{14CCB064-CF0F-E7A5-EFAB-82D25068D4CD}"/>
                </a:ext>
              </a:extLst>
            </p:cNvPr>
            <p:cNvSpPr txBox="1"/>
            <p:nvPr/>
          </p:nvSpPr>
          <p:spPr>
            <a:xfrm>
              <a:off x="2058164" y="5555467"/>
              <a:ext cx="13902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約</a:t>
              </a:r>
              <a:r>
                <a:rPr kumimoji="1" lang="en-US" altLang="ja-JP"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30</a:t>
              </a:r>
              <a:r>
                <a:rPr kumimoji="1" lang="ja-JP" altLang="en-US" sz="16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日分</a:t>
              </a:r>
              <a:endParaRPr kumimoji="1" lang="ja-JP" altLang="en-US"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p:txBody>
        </p:sp>
        <p:sp>
          <p:nvSpPr>
            <p:cNvPr id="56" name="四角形: 角を丸くする 55">
              <a:extLst>
                <a:ext uri="{FF2B5EF4-FFF2-40B4-BE49-F238E27FC236}">
                  <a16:creationId xmlns:a16="http://schemas.microsoft.com/office/drawing/2014/main" id="{8AC7F761-6F78-E5F5-3448-B72D34433B26}"/>
                </a:ext>
              </a:extLst>
            </p:cNvPr>
            <p:cNvSpPr/>
            <p:nvPr/>
          </p:nvSpPr>
          <p:spPr>
            <a:xfrm>
              <a:off x="2012489" y="5560043"/>
              <a:ext cx="1258077" cy="449108"/>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grpSp>
      <p:sp>
        <p:nvSpPr>
          <p:cNvPr id="14" name="テキスト ボックス 13">
            <a:extLst>
              <a:ext uri="{FF2B5EF4-FFF2-40B4-BE49-F238E27FC236}">
                <a16:creationId xmlns:a16="http://schemas.microsoft.com/office/drawing/2014/main" id="{CCAB55FF-4069-36C8-F901-DC17993CE68F}"/>
              </a:ext>
            </a:extLst>
          </p:cNvPr>
          <p:cNvSpPr txBox="1"/>
          <p:nvPr/>
        </p:nvSpPr>
        <p:spPr>
          <a:xfrm>
            <a:off x="739476" y="4930454"/>
            <a:ext cx="10433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1</a:t>
            </a:r>
            <a:r>
              <a:rPr kumimoji="1" lang="ja-JP" altLang="en-US" sz="1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日</a:t>
            </a:r>
            <a:r>
              <a:rPr kumimoji="1" lang="en-US" altLang="ja-JP" sz="28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1</a:t>
            </a:r>
            <a:endParaRPr kumimoji="1" lang="ja-JP" altLang="en-US" sz="12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p:txBody>
      </p:sp>
      <p:sp>
        <p:nvSpPr>
          <p:cNvPr id="11" name="テキスト ボックス 10">
            <a:extLst>
              <a:ext uri="{FF2B5EF4-FFF2-40B4-BE49-F238E27FC236}">
                <a16:creationId xmlns:a16="http://schemas.microsoft.com/office/drawing/2014/main" id="{4965BEB1-9AF2-C671-B4DF-EE99280BB957}"/>
              </a:ext>
            </a:extLst>
          </p:cNvPr>
          <p:cNvSpPr txBox="1"/>
          <p:nvPr/>
        </p:nvSpPr>
        <p:spPr>
          <a:xfrm>
            <a:off x="688031" y="5354133"/>
            <a:ext cx="10433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カプセル</a:t>
            </a:r>
            <a:endParaRPr kumimoji="1" lang="en-US" altLang="ja-JP" sz="10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a:solidFill>
                  <a:prstClr val="white"/>
                </a:solidFill>
                <a:latin typeface="Noto Sans JP" panose="020B0500000000000000" pitchFamily="34" charset="-128"/>
                <a:ea typeface="Noto Sans JP" panose="020B0500000000000000" pitchFamily="34" charset="-128"/>
              </a:rPr>
              <a:t>目安</a:t>
            </a:r>
            <a:endParaRPr kumimoji="1" lang="ja-JP" altLang="en-US" sz="10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p:txBody>
      </p:sp>
    </p:spTree>
    <p:extLst>
      <p:ext uri="{BB962C8B-B14F-4D97-AF65-F5344CB8AC3E}">
        <p14:creationId xmlns:p14="http://schemas.microsoft.com/office/powerpoint/2010/main" val="17370295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96C1ED7-B578-E111-C4FB-388C05E2DC7C}"/>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a:ln>
                  <a:noFill/>
                </a:ln>
                <a:solidFill>
                  <a:srgbClr val="352F2D"/>
                </a:solidFill>
                <a:effectLst/>
                <a:uLnTx/>
                <a:uFillTx/>
                <a:latin typeface="游ゴシック" panose="02110004020202020204"/>
                <a:ea typeface="游ゴシック" panose="020B0400000000000000" pitchFamily="50" charset="-128"/>
                <a:cs typeface="+mn-cs"/>
              </a:rPr>
              <a:t>v</a:t>
            </a:r>
            <a:endParaRPr kumimoji="1" lang="ja-JP" altLang="en-US" sz="1800" b="0" i="0" u="none" strike="noStrike" kern="1200" cap="none" spc="0" normalizeH="0" baseline="0" noProof="0">
              <a:ln>
                <a:noFill/>
              </a:ln>
              <a:solidFill>
                <a:srgbClr val="352F2D"/>
              </a:solidFill>
              <a:effectLst/>
              <a:uLnTx/>
              <a:uFillTx/>
              <a:latin typeface="游ゴシック" panose="02110004020202020204"/>
              <a:ea typeface="游ゴシック" panose="020B0400000000000000" pitchFamily="50" charset="-128"/>
              <a:cs typeface="+mn-cs"/>
            </a:endParaRPr>
          </a:p>
        </p:txBody>
      </p:sp>
      <p:graphicFrame>
        <p:nvGraphicFramePr>
          <p:cNvPr id="5" name="グラフ 4">
            <a:extLst>
              <a:ext uri="{FF2B5EF4-FFF2-40B4-BE49-F238E27FC236}">
                <a16:creationId xmlns:a16="http://schemas.microsoft.com/office/drawing/2014/main" id="{26D20535-9389-CBEE-B3BE-60834746E6F1}"/>
              </a:ext>
            </a:extLst>
          </p:cNvPr>
          <p:cNvGraphicFramePr/>
          <p:nvPr/>
        </p:nvGraphicFramePr>
        <p:xfrm>
          <a:off x="2213480" y="908720"/>
          <a:ext cx="7554928" cy="4802279"/>
        </p:xfrm>
        <a:graphic>
          <a:graphicData uri="http://schemas.openxmlformats.org/drawingml/2006/chart">
            <c:chart xmlns:c="http://schemas.openxmlformats.org/drawingml/2006/chart" xmlns:r="http://schemas.openxmlformats.org/officeDocument/2006/relationships" r:id="rId3"/>
          </a:graphicData>
        </a:graphic>
      </p:graphicFrame>
      <p:pic>
        <p:nvPicPr>
          <p:cNvPr id="6" name="図 5" descr="文字の書かれた紙&#10;&#10;自動的に生成された説明">
            <a:extLst>
              <a:ext uri="{FF2B5EF4-FFF2-40B4-BE49-F238E27FC236}">
                <a16:creationId xmlns:a16="http://schemas.microsoft.com/office/drawing/2014/main" id="{82C3C2CA-820E-CC38-1FA2-160C4775948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01949" y="1104312"/>
            <a:ext cx="1453275" cy="1907018"/>
          </a:xfrm>
          <a:prstGeom prst="rect">
            <a:avLst/>
          </a:prstGeom>
        </p:spPr>
      </p:pic>
      <p:pic>
        <p:nvPicPr>
          <p:cNvPr id="7" name="図 6" descr="白黒の写真にテキストが書いてあるボトル&#10;&#10;中程度の精度で自動的に生成された説明">
            <a:extLst>
              <a:ext uri="{FF2B5EF4-FFF2-40B4-BE49-F238E27FC236}">
                <a16:creationId xmlns:a16="http://schemas.microsoft.com/office/drawing/2014/main" id="{161177BB-DCBD-223A-07A5-1035B24CD8E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08238" y="1385580"/>
            <a:ext cx="700720" cy="1502877"/>
          </a:xfrm>
          <a:prstGeom prst="rect">
            <a:avLst/>
          </a:prstGeom>
        </p:spPr>
      </p:pic>
      <p:pic>
        <p:nvPicPr>
          <p:cNvPr id="8" name="図 7" descr="白黒の写真にテキストが書いてあるボトル&#10;&#10;中程度の精度で自動的に生成された説明">
            <a:extLst>
              <a:ext uri="{FF2B5EF4-FFF2-40B4-BE49-F238E27FC236}">
                <a16:creationId xmlns:a16="http://schemas.microsoft.com/office/drawing/2014/main" id="{8875A77D-530C-1E16-6CEC-DE4DAAA358F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217165" y="2941538"/>
            <a:ext cx="661937" cy="1546844"/>
          </a:xfrm>
          <a:prstGeom prst="rect">
            <a:avLst/>
          </a:prstGeom>
        </p:spPr>
      </p:pic>
      <p:pic>
        <p:nvPicPr>
          <p:cNvPr id="9" name="図 8" descr="黒い背景に白い文字がある&#10;&#10;低い精度で自動的に生成された説明">
            <a:extLst>
              <a:ext uri="{FF2B5EF4-FFF2-40B4-BE49-F238E27FC236}">
                <a16:creationId xmlns:a16="http://schemas.microsoft.com/office/drawing/2014/main" id="{68133699-6067-FDF6-18DF-2A67B8E9969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358664" y="3462311"/>
            <a:ext cx="661937" cy="1008112"/>
          </a:xfrm>
          <a:prstGeom prst="rect">
            <a:avLst/>
          </a:prstGeom>
        </p:spPr>
      </p:pic>
      <p:pic>
        <p:nvPicPr>
          <p:cNvPr id="10" name="図 9" descr="文字の書かれた紙&#10;&#10;自動的に生成された説明">
            <a:extLst>
              <a:ext uri="{FF2B5EF4-FFF2-40B4-BE49-F238E27FC236}">
                <a16:creationId xmlns:a16="http://schemas.microsoft.com/office/drawing/2014/main" id="{9340AF52-A1BB-442F-98D4-1996E543B68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312572" y="4176335"/>
            <a:ext cx="1618665" cy="1083683"/>
          </a:xfrm>
          <a:prstGeom prst="rect">
            <a:avLst/>
          </a:prstGeom>
        </p:spPr>
      </p:pic>
      <p:pic>
        <p:nvPicPr>
          <p:cNvPr id="11" name="図 10">
            <a:extLst>
              <a:ext uri="{FF2B5EF4-FFF2-40B4-BE49-F238E27FC236}">
                <a16:creationId xmlns:a16="http://schemas.microsoft.com/office/drawing/2014/main" id="{3B3B689C-8958-26F1-35AD-3B7746340BA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549489" y="3823459"/>
            <a:ext cx="2723882" cy="922222"/>
          </a:xfrm>
          <a:prstGeom prst="rect">
            <a:avLst/>
          </a:prstGeom>
        </p:spPr>
      </p:pic>
      <p:sp>
        <p:nvSpPr>
          <p:cNvPr id="13" name="テキスト ボックス 12">
            <a:extLst>
              <a:ext uri="{FF2B5EF4-FFF2-40B4-BE49-F238E27FC236}">
                <a16:creationId xmlns:a16="http://schemas.microsoft.com/office/drawing/2014/main" id="{86DC3E16-B40A-1140-606D-E34DFD6CE242}"/>
              </a:ext>
            </a:extLst>
          </p:cNvPr>
          <p:cNvSpPr txBox="1"/>
          <p:nvPr/>
        </p:nvSpPr>
        <p:spPr>
          <a:xfrm>
            <a:off x="756819" y="2439332"/>
            <a:ext cx="2091959"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スムージー</a:t>
            </a:r>
          </a:p>
        </p:txBody>
      </p:sp>
      <p:sp>
        <p:nvSpPr>
          <p:cNvPr id="14" name="テキスト ボックス 13">
            <a:extLst>
              <a:ext uri="{FF2B5EF4-FFF2-40B4-BE49-F238E27FC236}">
                <a16:creationId xmlns:a16="http://schemas.microsoft.com/office/drawing/2014/main" id="{4A5E4162-98DE-BAF4-5D4B-699E154CB120}"/>
              </a:ext>
            </a:extLst>
          </p:cNvPr>
          <p:cNvSpPr txBox="1"/>
          <p:nvPr/>
        </p:nvSpPr>
        <p:spPr>
          <a:xfrm>
            <a:off x="6850093" y="6044368"/>
            <a:ext cx="272388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グルコエッジ</a:t>
            </a:r>
          </a:p>
        </p:txBody>
      </p:sp>
      <p:sp>
        <p:nvSpPr>
          <p:cNvPr id="15" name="テキスト ボックス 14">
            <a:extLst>
              <a:ext uri="{FF2B5EF4-FFF2-40B4-BE49-F238E27FC236}">
                <a16:creationId xmlns:a16="http://schemas.microsoft.com/office/drawing/2014/main" id="{609C43CF-DA29-74E5-FE45-B7928B786F21}"/>
              </a:ext>
            </a:extLst>
          </p:cNvPr>
          <p:cNvSpPr txBox="1"/>
          <p:nvPr/>
        </p:nvSpPr>
        <p:spPr>
          <a:xfrm>
            <a:off x="817573" y="4768295"/>
            <a:ext cx="244943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クレイブウィン</a:t>
            </a:r>
          </a:p>
        </p:txBody>
      </p:sp>
      <p:sp>
        <p:nvSpPr>
          <p:cNvPr id="16" name="テキスト ボックス 15">
            <a:extLst>
              <a:ext uri="{FF2B5EF4-FFF2-40B4-BE49-F238E27FC236}">
                <a16:creationId xmlns:a16="http://schemas.microsoft.com/office/drawing/2014/main" id="{9F74E218-7A88-1AC8-C8BE-FC177C5E3922}"/>
              </a:ext>
            </a:extLst>
          </p:cNvPr>
          <p:cNvSpPr txBox="1"/>
          <p:nvPr/>
        </p:nvSpPr>
        <p:spPr>
          <a:xfrm>
            <a:off x="8677876" y="2481731"/>
            <a:ext cx="285915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バーニングフォーカス</a:t>
            </a:r>
          </a:p>
        </p:txBody>
      </p:sp>
      <p:sp>
        <p:nvSpPr>
          <p:cNvPr id="17" name="テキスト ボックス 16">
            <a:extLst>
              <a:ext uri="{FF2B5EF4-FFF2-40B4-BE49-F238E27FC236}">
                <a16:creationId xmlns:a16="http://schemas.microsoft.com/office/drawing/2014/main" id="{5EC784A0-FF11-CD0A-AA6B-812C3CC25699}"/>
              </a:ext>
            </a:extLst>
          </p:cNvPr>
          <p:cNvSpPr txBox="1"/>
          <p:nvPr/>
        </p:nvSpPr>
        <p:spPr>
          <a:xfrm>
            <a:off x="8778404" y="5049503"/>
            <a:ext cx="303556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TRME</a:t>
            </a:r>
            <a:r>
              <a:rPr kumimoji="1" lang="ja-JP" altLang="en-US" sz="1600" b="0" i="0" u="none" strike="noStrike" kern="1200" cap="none" spc="0" normalizeH="0" baseline="0" noProof="0">
                <a:ln>
                  <a:noFill/>
                </a:ln>
                <a:solidFill>
                  <a:srgbClr val="E3E3E3"/>
                </a:solidFill>
                <a:effectLst/>
                <a:uLnTx/>
                <a:uFillTx/>
                <a:latin typeface="Noto Sans JP Light" panose="020B0300000000000000" pitchFamily="34" charset="-128"/>
                <a:ea typeface="Noto Sans JP Light" panose="020B0300000000000000" pitchFamily="34" charset="-128"/>
                <a:cs typeface="+mn-cs"/>
              </a:rPr>
              <a:t> ウィニングスタート</a:t>
            </a:r>
          </a:p>
        </p:txBody>
      </p:sp>
      <p:pic>
        <p:nvPicPr>
          <p:cNvPr id="18" name="図 17">
            <a:extLst>
              <a:ext uri="{FF2B5EF4-FFF2-40B4-BE49-F238E27FC236}">
                <a16:creationId xmlns:a16="http://schemas.microsoft.com/office/drawing/2014/main" id="{6D11AE2D-BE4E-CE41-192D-19EAEE8EE73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96813" y="1500012"/>
            <a:ext cx="2774385" cy="939320"/>
          </a:xfrm>
          <a:prstGeom prst="rect">
            <a:avLst/>
          </a:prstGeom>
        </p:spPr>
      </p:pic>
      <p:pic>
        <p:nvPicPr>
          <p:cNvPr id="19" name="図 18">
            <a:extLst>
              <a:ext uri="{FF2B5EF4-FFF2-40B4-BE49-F238E27FC236}">
                <a16:creationId xmlns:a16="http://schemas.microsoft.com/office/drawing/2014/main" id="{2E289368-D9FB-78E3-981B-5B637B6EA6B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096478" y="5704608"/>
            <a:ext cx="2723882" cy="922222"/>
          </a:xfrm>
          <a:prstGeom prst="rect">
            <a:avLst/>
          </a:prstGeom>
        </p:spPr>
      </p:pic>
      <p:pic>
        <p:nvPicPr>
          <p:cNvPr id="20" name="図 19">
            <a:extLst>
              <a:ext uri="{FF2B5EF4-FFF2-40B4-BE49-F238E27FC236}">
                <a16:creationId xmlns:a16="http://schemas.microsoft.com/office/drawing/2014/main" id="{96BEAE5D-43EF-0856-768C-A626E978CDF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02717" y="3871937"/>
            <a:ext cx="2654350" cy="898680"/>
          </a:xfrm>
          <a:prstGeom prst="rect">
            <a:avLst/>
          </a:prstGeom>
        </p:spPr>
      </p:pic>
      <p:sp>
        <p:nvSpPr>
          <p:cNvPr id="24" name="テキスト ボックス 23">
            <a:extLst>
              <a:ext uri="{FF2B5EF4-FFF2-40B4-BE49-F238E27FC236}">
                <a16:creationId xmlns:a16="http://schemas.microsoft.com/office/drawing/2014/main" id="{C1D096D0-3C34-4BE9-13BC-B56FF31F7733}"/>
              </a:ext>
            </a:extLst>
          </p:cNvPr>
          <p:cNvSpPr txBox="1"/>
          <p:nvPr/>
        </p:nvSpPr>
        <p:spPr>
          <a:xfrm>
            <a:off x="255353" y="95836"/>
            <a:ext cx="1183089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必要なものに投資して、時々見直す。</a:t>
            </a:r>
            <a:endParaRPr kumimoji="1" lang="en-US" altLang="ja-JP"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endParaRPr>
          </a:p>
        </p:txBody>
      </p:sp>
      <p:pic>
        <p:nvPicPr>
          <p:cNvPr id="4" name="図 3">
            <a:extLst>
              <a:ext uri="{FF2B5EF4-FFF2-40B4-BE49-F238E27FC236}">
                <a16:creationId xmlns:a16="http://schemas.microsoft.com/office/drawing/2014/main" id="{2F5A6EEE-A059-05E0-5F23-C574B47512C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527220" y="1559509"/>
            <a:ext cx="2723882" cy="922222"/>
          </a:xfrm>
          <a:prstGeom prst="rect">
            <a:avLst/>
          </a:prstGeom>
        </p:spPr>
      </p:pic>
      <p:pic>
        <p:nvPicPr>
          <p:cNvPr id="12" name="図 11">
            <a:extLst>
              <a:ext uri="{FF2B5EF4-FFF2-40B4-BE49-F238E27FC236}">
                <a16:creationId xmlns:a16="http://schemas.microsoft.com/office/drawing/2014/main" id="{ACD06A99-769B-C6C2-2168-07EE7082438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718163" y="4494606"/>
            <a:ext cx="1897412" cy="576178"/>
          </a:xfrm>
          <a:prstGeom prst="rect">
            <a:avLst/>
          </a:prstGeom>
        </p:spPr>
      </p:pic>
    </p:spTree>
    <p:extLst>
      <p:ext uri="{BB962C8B-B14F-4D97-AF65-F5344CB8AC3E}">
        <p14:creationId xmlns:p14="http://schemas.microsoft.com/office/powerpoint/2010/main" val="13001611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30504CEC-4F3B-63E2-DA4E-3D98994B4F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44689" y="2632596"/>
            <a:ext cx="2270282" cy="768646"/>
          </a:xfrm>
          <a:prstGeom prst="rect">
            <a:avLst/>
          </a:prstGeom>
          <a:ln>
            <a:noFill/>
          </a:ln>
        </p:spPr>
      </p:pic>
      <p:pic>
        <p:nvPicPr>
          <p:cNvPr id="33" name="図 32">
            <a:extLst>
              <a:ext uri="{FF2B5EF4-FFF2-40B4-BE49-F238E27FC236}">
                <a16:creationId xmlns:a16="http://schemas.microsoft.com/office/drawing/2014/main" id="{29BAABC9-88E0-C293-BC1F-604A245A23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95754" y="2603872"/>
            <a:ext cx="2272848" cy="769516"/>
          </a:xfrm>
          <a:prstGeom prst="rect">
            <a:avLst/>
          </a:prstGeom>
          <a:ln>
            <a:noFill/>
          </a:ln>
        </p:spPr>
      </p:pic>
      <p:pic>
        <p:nvPicPr>
          <p:cNvPr id="36" name="図 35">
            <a:extLst>
              <a:ext uri="{FF2B5EF4-FFF2-40B4-BE49-F238E27FC236}">
                <a16:creationId xmlns:a16="http://schemas.microsoft.com/office/drawing/2014/main" id="{C96C730F-85CE-9042-E3F9-74C06F9EBAD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 r="8046" b="-3291"/>
          <a:stretch/>
        </p:blipFill>
        <p:spPr>
          <a:xfrm>
            <a:off x="5127149" y="5085184"/>
            <a:ext cx="1876195" cy="720080"/>
          </a:xfrm>
          <a:prstGeom prst="rect">
            <a:avLst/>
          </a:prstGeom>
          <a:ln>
            <a:noFill/>
          </a:ln>
        </p:spPr>
      </p:pic>
      <p:sp>
        <p:nvSpPr>
          <p:cNvPr id="2" name="テキスト ボックス 1">
            <a:extLst>
              <a:ext uri="{FF2B5EF4-FFF2-40B4-BE49-F238E27FC236}">
                <a16:creationId xmlns:a16="http://schemas.microsoft.com/office/drawing/2014/main" id="{E3C3D19D-C891-4C2B-B31E-5D5E9F354F1B}"/>
              </a:ext>
            </a:extLst>
          </p:cNvPr>
          <p:cNvSpPr txBox="1"/>
          <p:nvPr/>
        </p:nvSpPr>
        <p:spPr>
          <a:xfrm>
            <a:off x="180554" y="271789"/>
            <a:ext cx="1183089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effectLst/>
                <a:uLnTx/>
                <a:uFillTx/>
                <a:latin typeface="Noto Sans JP Medium" panose="020B0600000000000000" pitchFamily="34" charset="-128"/>
                <a:ea typeface="Noto Sans JP Medium" panose="020B0600000000000000" pitchFamily="34" charset="-128"/>
                <a:cs typeface="+mn-cs"/>
              </a:rPr>
              <a:t>一人ひとりに合ったシミュレーション例</a:t>
            </a:r>
            <a:r>
              <a:rPr kumimoji="1" lang="ja-JP" altLang="en-US"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a:t>
            </a:r>
            <a:r>
              <a:rPr kumimoji="1" lang="en-US" altLang="ja-JP"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20</a:t>
            </a:r>
            <a:r>
              <a:rPr kumimoji="1" lang="ja-JP" altLang="en-US"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代 男性）</a:t>
            </a:r>
            <a:endParaRPr kumimoji="1" lang="en-US" altLang="ja-JP"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endParaRPr>
          </a:p>
        </p:txBody>
      </p:sp>
      <p:pic>
        <p:nvPicPr>
          <p:cNvPr id="13" name="図 12" descr="ジャンプするスケートボーダー&#10;&#10;中程度の精度で自動的に生成された説明">
            <a:extLst>
              <a:ext uri="{FF2B5EF4-FFF2-40B4-BE49-F238E27FC236}">
                <a16:creationId xmlns:a16="http://schemas.microsoft.com/office/drawing/2014/main" id="{7EA9D5AF-E972-60E6-7C1A-E51DE278C67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349" y="1014945"/>
            <a:ext cx="3631603" cy="5843055"/>
          </a:xfrm>
          <a:prstGeom prst="rect">
            <a:avLst/>
          </a:prstGeom>
        </p:spPr>
      </p:pic>
      <p:graphicFrame>
        <p:nvGraphicFramePr>
          <p:cNvPr id="24" name="グラフ 23">
            <a:extLst>
              <a:ext uri="{FF2B5EF4-FFF2-40B4-BE49-F238E27FC236}">
                <a16:creationId xmlns:a16="http://schemas.microsoft.com/office/drawing/2014/main" id="{8C5CBA46-6D6B-9E07-42AE-F78041B646E3}"/>
              </a:ext>
            </a:extLst>
          </p:cNvPr>
          <p:cNvGraphicFramePr/>
          <p:nvPr/>
        </p:nvGraphicFramePr>
        <p:xfrm>
          <a:off x="5568673" y="2127046"/>
          <a:ext cx="5019500" cy="3678217"/>
        </p:xfrm>
        <a:graphic>
          <a:graphicData uri="http://schemas.openxmlformats.org/drawingml/2006/chart">
            <c:chart xmlns:c="http://schemas.openxmlformats.org/drawingml/2006/chart" xmlns:r="http://schemas.openxmlformats.org/officeDocument/2006/relationships" r:id="rId7"/>
          </a:graphicData>
        </a:graphic>
      </p:graphicFrame>
      <p:sp>
        <p:nvSpPr>
          <p:cNvPr id="25" name="テキスト ボックス 24">
            <a:extLst>
              <a:ext uri="{FF2B5EF4-FFF2-40B4-BE49-F238E27FC236}">
                <a16:creationId xmlns:a16="http://schemas.microsoft.com/office/drawing/2014/main" id="{AE73457B-6962-50E3-C338-4FAF7003E33A}"/>
              </a:ext>
            </a:extLst>
          </p:cNvPr>
          <p:cNvSpPr txBox="1"/>
          <p:nvPr/>
        </p:nvSpPr>
        <p:spPr>
          <a:xfrm>
            <a:off x="4401723" y="3140968"/>
            <a:ext cx="204037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rPr>
              <a:t>TRME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rPr>
              <a:t>スムージー</a:t>
            </a:r>
          </a:p>
        </p:txBody>
      </p:sp>
      <p:pic>
        <p:nvPicPr>
          <p:cNvPr id="26" name="図 25" descr="文字の書かれた紙&#10;&#10;自動的に生成された説明">
            <a:extLst>
              <a:ext uri="{FF2B5EF4-FFF2-40B4-BE49-F238E27FC236}">
                <a16:creationId xmlns:a16="http://schemas.microsoft.com/office/drawing/2014/main" id="{91842DA5-4EF9-1784-7FCB-DB2F5D0322E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736670" y="2664525"/>
            <a:ext cx="1145292" cy="1502877"/>
          </a:xfrm>
          <a:prstGeom prst="rect">
            <a:avLst/>
          </a:prstGeom>
        </p:spPr>
      </p:pic>
      <p:sp>
        <p:nvSpPr>
          <p:cNvPr id="34" name="テキスト ボックス 33">
            <a:extLst>
              <a:ext uri="{FF2B5EF4-FFF2-40B4-BE49-F238E27FC236}">
                <a16:creationId xmlns:a16="http://schemas.microsoft.com/office/drawing/2014/main" id="{94B3A421-D88B-F883-B6A4-369F4A0C2579}"/>
              </a:ext>
            </a:extLst>
          </p:cNvPr>
          <p:cNvSpPr txBox="1"/>
          <p:nvPr/>
        </p:nvSpPr>
        <p:spPr>
          <a:xfrm>
            <a:off x="9847200" y="3181441"/>
            <a:ext cx="188113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rPr>
              <a:t>TRME</a:t>
            </a:r>
            <a:r>
              <a:rPr kumimoji="1" lang="ja-JP" altLang="en-US" sz="24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rPr>
              <a:t> </a:t>
            </a:r>
            <a:endParaRPr kumimoji="1" lang="en-US" altLang="ja-JP" sz="24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rPr>
              <a:t>ウィニング</a:t>
            </a:r>
            <a:endParaRPr kumimoji="1" lang="en-US" altLang="ja-JP" sz="24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rPr>
              <a:t>スタート</a:t>
            </a:r>
            <a:endParaRPr kumimoji="1" lang="en-US" altLang="ja-JP" sz="24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endParaRPr>
          </a:p>
        </p:txBody>
      </p:sp>
      <p:sp>
        <p:nvSpPr>
          <p:cNvPr id="35" name="テキスト ボックス 34">
            <a:extLst>
              <a:ext uri="{FF2B5EF4-FFF2-40B4-BE49-F238E27FC236}">
                <a16:creationId xmlns:a16="http://schemas.microsoft.com/office/drawing/2014/main" id="{F46B357F-E38E-58AE-B4B4-1D072BBFE10C}"/>
              </a:ext>
            </a:extLst>
          </p:cNvPr>
          <p:cNvSpPr txBox="1"/>
          <p:nvPr/>
        </p:nvSpPr>
        <p:spPr>
          <a:xfrm>
            <a:off x="5379131" y="5556209"/>
            <a:ext cx="30380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rPr>
              <a:t>TRME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rPr>
              <a:t>グルコエッジ</a:t>
            </a:r>
          </a:p>
        </p:txBody>
      </p:sp>
      <p:pic>
        <p:nvPicPr>
          <p:cNvPr id="37" name="図 36" descr="文字の書かれた紙&#10;&#10;自動的に生成された説明">
            <a:extLst>
              <a:ext uri="{FF2B5EF4-FFF2-40B4-BE49-F238E27FC236}">
                <a16:creationId xmlns:a16="http://schemas.microsoft.com/office/drawing/2014/main" id="{1AB8BA9E-BE07-6623-86CE-4FD2A9D0C85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501691" y="4329559"/>
            <a:ext cx="1489479" cy="997194"/>
          </a:xfrm>
          <a:prstGeom prst="rect">
            <a:avLst/>
          </a:prstGeom>
        </p:spPr>
      </p:pic>
      <p:sp>
        <p:nvSpPr>
          <p:cNvPr id="4" name="吹き出し: 角を丸めた四角形 3">
            <a:extLst>
              <a:ext uri="{FF2B5EF4-FFF2-40B4-BE49-F238E27FC236}">
                <a16:creationId xmlns:a16="http://schemas.microsoft.com/office/drawing/2014/main" id="{A1029D9C-2782-BA1D-A376-C9679CE373BF}"/>
              </a:ext>
            </a:extLst>
          </p:cNvPr>
          <p:cNvSpPr/>
          <p:nvPr/>
        </p:nvSpPr>
        <p:spPr>
          <a:xfrm>
            <a:off x="4079776" y="1316302"/>
            <a:ext cx="3092636" cy="798817"/>
          </a:xfrm>
          <a:prstGeom prst="wedgeRoundRectCallout">
            <a:avLst>
              <a:gd name="adj1" fmla="val 44011"/>
              <a:gd name="adj2" fmla="val 120246"/>
              <a:gd name="adj3" fmla="val 16667"/>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筋トレが大好き</a:t>
            </a:r>
          </a:p>
        </p:txBody>
      </p:sp>
      <p:sp>
        <p:nvSpPr>
          <p:cNvPr id="6" name="吹き出し: 角を丸めた四角形 5">
            <a:extLst>
              <a:ext uri="{FF2B5EF4-FFF2-40B4-BE49-F238E27FC236}">
                <a16:creationId xmlns:a16="http://schemas.microsoft.com/office/drawing/2014/main" id="{F500949D-A759-E959-16D0-B2C9A53E0B5E}"/>
              </a:ext>
            </a:extLst>
          </p:cNvPr>
          <p:cNvSpPr/>
          <p:nvPr/>
        </p:nvSpPr>
        <p:spPr>
          <a:xfrm>
            <a:off x="7600474" y="1343536"/>
            <a:ext cx="4232376" cy="802583"/>
          </a:xfrm>
          <a:prstGeom prst="wedgeRoundRectCallout">
            <a:avLst>
              <a:gd name="adj1" fmla="val -28481"/>
              <a:gd name="adj2" fmla="val 72097"/>
              <a:gd name="adj3" fmla="val 16667"/>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TRME</a:t>
            </a:r>
            <a:r>
              <a:rPr kumimoji="1" lang="ja-JP" altLang="en-US"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を効率よく始めたい</a:t>
            </a:r>
          </a:p>
        </p:txBody>
      </p:sp>
      <p:sp>
        <p:nvSpPr>
          <p:cNvPr id="8" name="吹き出し: 角を丸めた四角形 7">
            <a:extLst>
              <a:ext uri="{FF2B5EF4-FFF2-40B4-BE49-F238E27FC236}">
                <a16:creationId xmlns:a16="http://schemas.microsoft.com/office/drawing/2014/main" id="{6F90BF0C-9CED-961C-603B-147C3FD3BDEE}"/>
              </a:ext>
            </a:extLst>
          </p:cNvPr>
          <p:cNvSpPr/>
          <p:nvPr/>
        </p:nvSpPr>
        <p:spPr>
          <a:xfrm>
            <a:off x="8312571" y="5730093"/>
            <a:ext cx="3547164" cy="830997"/>
          </a:xfrm>
          <a:prstGeom prst="wedgeRoundRectCallout">
            <a:avLst>
              <a:gd name="adj1" fmla="val -31138"/>
              <a:gd name="adj2" fmla="val -85921"/>
              <a:gd name="adj3" fmla="val 16667"/>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ご飯はいつも大盛り</a:t>
            </a:r>
          </a:p>
        </p:txBody>
      </p:sp>
      <p:sp>
        <p:nvSpPr>
          <p:cNvPr id="17" name="テキスト ボックス 16">
            <a:extLst>
              <a:ext uri="{FF2B5EF4-FFF2-40B4-BE49-F238E27FC236}">
                <a16:creationId xmlns:a16="http://schemas.microsoft.com/office/drawing/2014/main" id="{1C9112BF-84C3-A677-37DC-3FA19A624148}"/>
              </a:ext>
            </a:extLst>
          </p:cNvPr>
          <p:cNvSpPr txBox="1"/>
          <p:nvPr/>
        </p:nvSpPr>
        <p:spPr>
          <a:xfrm>
            <a:off x="243892" y="5169275"/>
            <a:ext cx="1415772"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Noto Sans JP" panose="020B0500000000000000" pitchFamily="34" charset="-128"/>
                <a:ea typeface="Noto Sans JP" panose="020B0500000000000000" pitchFamily="34" charset="-128"/>
                <a:cs typeface="+mn-cs"/>
              </a:rPr>
              <a:t>筋</a:t>
            </a:r>
          </a:p>
        </p:txBody>
      </p:sp>
    </p:spTree>
    <p:extLst>
      <p:ext uri="{BB962C8B-B14F-4D97-AF65-F5344CB8AC3E}">
        <p14:creationId xmlns:p14="http://schemas.microsoft.com/office/powerpoint/2010/main" val="38900540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図 32">
            <a:extLst>
              <a:ext uri="{FF2B5EF4-FFF2-40B4-BE49-F238E27FC236}">
                <a16:creationId xmlns:a16="http://schemas.microsoft.com/office/drawing/2014/main" id="{29BAABC9-88E0-C293-BC1F-604A245A23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78306" y="2175783"/>
            <a:ext cx="2272848" cy="769516"/>
          </a:xfrm>
          <a:prstGeom prst="rect">
            <a:avLst/>
          </a:prstGeom>
        </p:spPr>
      </p:pic>
      <p:pic>
        <p:nvPicPr>
          <p:cNvPr id="36" name="図 35">
            <a:extLst>
              <a:ext uri="{FF2B5EF4-FFF2-40B4-BE49-F238E27FC236}">
                <a16:creationId xmlns:a16="http://schemas.microsoft.com/office/drawing/2014/main" id="{C96C730F-85CE-9042-E3F9-74C06F9EBA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57750" y="3948228"/>
            <a:ext cx="2133507" cy="728955"/>
          </a:xfrm>
          <a:prstGeom prst="rect">
            <a:avLst/>
          </a:prstGeom>
        </p:spPr>
      </p:pic>
      <p:sp>
        <p:nvSpPr>
          <p:cNvPr id="2" name="テキスト ボックス 1">
            <a:extLst>
              <a:ext uri="{FF2B5EF4-FFF2-40B4-BE49-F238E27FC236}">
                <a16:creationId xmlns:a16="http://schemas.microsoft.com/office/drawing/2014/main" id="{E3C3D19D-C891-4C2B-B31E-5D5E9F354F1B}"/>
              </a:ext>
            </a:extLst>
          </p:cNvPr>
          <p:cNvSpPr txBox="1"/>
          <p:nvPr/>
        </p:nvSpPr>
        <p:spPr>
          <a:xfrm>
            <a:off x="180554" y="271789"/>
            <a:ext cx="1183089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effectLst/>
                <a:uLnTx/>
                <a:uFillTx/>
                <a:latin typeface="Noto Sans JP Medium" panose="020B0600000000000000" pitchFamily="34" charset="-128"/>
                <a:ea typeface="Noto Sans JP Medium" panose="020B0600000000000000" pitchFamily="34" charset="-128"/>
                <a:cs typeface="+mn-cs"/>
              </a:rPr>
              <a:t>一人ひとりに合ったシミュレーション例</a:t>
            </a:r>
            <a:r>
              <a:rPr kumimoji="1" lang="ja-JP" altLang="en-US"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a:t>
            </a:r>
            <a:r>
              <a:rPr kumimoji="1" lang="en-US" altLang="ja-JP"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70</a:t>
            </a:r>
            <a:r>
              <a:rPr kumimoji="1" lang="ja-JP" altLang="en-US"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代</a:t>
            </a:r>
            <a:r>
              <a:rPr lang="ja-JP" altLang="en-US" sz="3200">
                <a:solidFill>
                  <a:srgbClr val="4EBAB8"/>
                </a:solidFill>
                <a:latin typeface="Noto Sans JP Medium" panose="020B0600000000000000" pitchFamily="34" charset="-128"/>
                <a:ea typeface="Noto Sans JP Medium" panose="020B0600000000000000" pitchFamily="34" charset="-128"/>
              </a:rPr>
              <a:t> </a:t>
            </a:r>
            <a:r>
              <a:rPr kumimoji="1" lang="ja-JP" altLang="en-US"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男性）</a:t>
            </a:r>
            <a:endParaRPr kumimoji="1" lang="en-US" altLang="ja-JP"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endParaRPr>
          </a:p>
        </p:txBody>
      </p:sp>
      <p:graphicFrame>
        <p:nvGraphicFramePr>
          <p:cNvPr id="24" name="グラフ 23">
            <a:extLst>
              <a:ext uri="{FF2B5EF4-FFF2-40B4-BE49-F238E27FC236}">
                <a16:creationId xmlns:a16="http://schemas.microsoft.com/office/drawing/2014/main" id="{8C5CBA46-6D6B-9E07-42AE-F78041B646E3}"/>
              </a:ext>
            </a:extLst>
          </p:cNvPr>
          <p:cNvGraphicFramePr/>
          <p:nvPr/>
        </p:nvGraphicFramePr>
        <p:xfrm>
          <a:off x="5672627" y="2294435"/>
          <a:ext cx="4495861" cy="3164446"/>
        </p:xfrm>
        <a:graphic>
          <a:graphicData uri="http://schemas.openxmlformats.org/drawingml/2006/chart">
            <c:chart xmlns:c="http://schemas.openxmlformats.org/drawingml/2006/chart" xmlns:r="http://schemas.openxmlformats.org/officeDocument/2006/relationships" r:id="rId5"/>
          </a:graphicData>
        </a:graphic>
      </p:graphicFrame>
      <p:sp>
        <p:nvSpPr>
          <p:cNvPr id="25" name="テキスト ボックス 24">
            <a:extLst>
              <a:ext uri="{FF2B5EF4-FFF2-40B4-BE49-F238E27FC236}">
                <a16:creationId xmlns:a16="http://schemas.microsoft.com/office/drawing/2014/main" id="{AE73457B-6962-50E3-C338-4FAF7003E33A}"/>
              </a:ext>
            </a:extLst>
          </p:cNvPr>
          <p:cNvSpPr txBox="1"/>
          <p:nvPr/>
        </p:nvSpPr>
        <p:spPr>
          <a:xfrm>
            <a:off x="3844687" y="2771465"/>
            <a:ext cx="307778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rPr>
              <a:t>TRME </a:t>
            </a:r>
            <a:r>
              <a:rPr kumimoji="1" lang="ja-JP" altLang="en-US" sz="24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rPr>
              <a:t>スムージー</a:t>
            </a:r>
          </a:p>
        </p:txBody>
      </p:sp>
      <p:pic>
        <p:nvPicPr>
          <p:cNvPr id="26" name="図 25" descr="文字の書かれた紙&#10;&#10;自動的に生成された説明">
            <a:extLst>
              <a:ext uri="{FF2B5EF4-FFF2-40B4-BE49-F238E27FC236}">
                <a16:creationId xmlns:a16="http://schemas.microsoft.com/office/drawing/2014/main" id="{91842DA5-4EF9-1784-7FCB-DB2F5D0322E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643439" y="3035199"/>
            <a:ext cx="1282495" cy="1682917"/>
          </a:xfrm>
          <a:prstGeom prst="rect">
            <a:avLst/>
          </a:prstGeom>
        </p:spPr>
      </p:pic>
      <p:sp>
        <p:nvSpPr>
          <p:cNvPr id="35" name="テキスト ボックス 34">
            <a:extLst>
              <a:ext uri="{FF2B5EF4-FFF2-40B4-BE49-F238E27FC236}">
                <a16:creationId xmlns:a16="http://schemas.microsoft.com/office/drawing/2014/main" id="{F46B357F-E38E-58AE-B4B4-1D072BBFE10C}"/>
              </a:ext>
            </a:extLst>
          </p:cNvPr>
          <p:cNvSpPr txBox="1"/>
          <p:nvPr/>
        </p:nvSpPr>
        <p:spPr>
          <a:xfrm>
            <a:off x="9541193" y="4471748"/>
            <a:ext cx="236223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rPr>
              <a:t>TRME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rPr>
              <a:t>グルコエッジ</a:t>
            </a:r>
          </a:p>
        </p:txBody>
      </p:sp>
      <p:pic>
        <p:nvPicPr>
          <p:cNvPr id="37" name="図 36" descr="文字の書かれた紙&#10;&#10;自動的に生成された説明">
            <a:extLst>
              <a:ext uri="{FF2B5EF4-FFF2-40B4-BE49-F238E27FC236}">
                <a16:creationId xmlns:a16="http://schemas.microsoft.com/office/drawing/2014/main" id="{1AB8BA9E-BE07-6623-86CE-4FD2A9D0C85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920557" y="3385539"/>
            <a:ext cx="1445211" cy="967557"/>
          </a:xfrm>
          <a:prstGeom prst="rect">
            <a:avLst/>
          </a:prstGeom>
        </p:spPr>
      </p:pic>
      <p:sp>
        <p:nvSpPr>
          <p:cNvPr id="4" name="吹き出し: 角を丸めた四角形 3">
            <a:extLst>
              <a:ext uri="{FF2B5EF4-FFF2-40B4-BE49-F238E27FC236}">
                <a16:creationId xmlns:a16="http://schemas.microsoft.com/office/drawing/2014/main" id="{A1029D9C-2782-BA1D-A376-C9679CE373BF}"/>
              </a:ext>
            </a:extLst>
          </p:cNvPr>
          <p:cNvSpPr/>
          <p:nvPr/>
        </p:nvSpPr>
        <p:spPr>
          <a:xfrm>
            <a:off x="4079776" y="1046682"/>
            <a:ext cx="4183535" cy="1053529"/>
          </a:xfrm>
          <a:prstGeom prst="wedgeRoundRectCallout">
            <a:avLst>
              <a:gd name="adj1" fmla="val 29547"/>
              <a:gd name="adj2" fmla="val 91559"/>
              <a:gd name="adj3" fmla="val 16667"/>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いつまでも元気に</a:t>
            </a:r>
            <a:endParaRPr kumimoji="1" lang="en-US" altLang="ja-JP"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歩けるカラダでいたい</a:t>
            </a:r>
          </a:p>
        </p:txBody>
      </p:sp>
      <p:sp>
        <p:nvSpPr>
          <p:cNvPr id="6" name="吹き出し: 角を丸めた四角形 5">
            <a:extLst>
              <a:ext uri="{FF2B5EF4-FFF2-40B4-BE49-F238E27FC236}">
                <a16:creationId xmlns:a16="http://schemas.microsoft.com/office/drawing/2014/main" id="{F500949D-A759-E959-16D0-B2C9A53E0B5E}"/>
              </a:ext>
            </a:extLst>
          </p:cNvPr>
          <p:cNvSpPr/>
          <p:nvPr/>
        </p:nvSpPr>
        <p:spPr>
          <a:xfrm>
            <a:off x="6977678" y="5563421"/>
            <a:ext cx="4521598" cy="1058659"/>
          </a:xfrm>
          <a:prstGeom prst="wedgeRoundRectCallout">
            <a:avLst>
              <a:gd name="adj1" fmla="val -26575"/>
              <a:gd name="adj2" fmla="val -74868"/>
              <a:gd name="adj3" fmla="val 16667"/>
            </a:avLst>
          </a:prstGeom>
          <a:solidFill>
            <a:srgbClr val="40C1BB"/>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これからも糖質を気にしない毎日を送りたい</a:t>
            </a:r>
          </a:p>
        </p:txBody>
      </p:sp>
      <p:pic>
        <p:nvPicPr>
          <p:cNvPr id="3" name="図 2" descr="草の上に立っている少年&#10;&#10;中程度の精度で自動的に生成された説明">
            <a:extLst>
              <a:ext uri="{FF2B5EF4-FFF2-40B4-BE49-F238E27FC236}">
                <a16:creationId xmlns:a16="http://schemas.microsoft.com/office/drawing/2014/main" id="{126A95CF-EBAC-2783-485A-AD0EE69EEA0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116" y="1046682"/>
            <a:ext cx="3639843" cy="5874750"/>
          </a:xfrm>
          <a:prstGeom prst="rect">
            <a:avLst/>
          </a:prstGeom>
        </p:spPr>
      </p:pic>
      <p:sp>
        <p:nvSpPr>
          <p:cNvPr id="11" name="テキスト ボックス 10">
            <a:extLst>
              <a:ext uri="{FF2B5EF4-FFF2-40B4-BE49-F238E27FC236}">
                <a16:creationId xmlns:a16="http://schemas.microsoft.com/office/drawing/2014/main" id="{39A63DE1-72EB-28BA-F5C8-9A66B535F962}"/>
              </a:ext>
            </a:extLst>
          </p:cNvPr>
          <p:cNvSpPr txBox="1"/>
          <p:nvPr/>
        </p:nvSpPr>
        <p:spPr>
          <a:xfrm>
            <a:off x="243892" y="5169275"/>
            <a:ext cx="1415772"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Noto Sans JP" panose="020B0500000000000000" pitchFamily="34" charset="-128"/>
                <a:ea typeface="Noto Sans JP" panose="020B0500000000000000" pitchFamily="34" charset="-128"/>
                <a:cs typeface="+mn-cs"/>
              </a:rPr>
              <a:t>力</a:t>
            </a:r>
          </a:p>
        </p:txBody>
      </p:sp>
    </p:spTree>
    <p:extLst>
      <p:ext uri="{BB962C8B-B14F-4D97-AF65-F5344CB8AC3E}">
        <p14:creationId xmlns:p14="http://schemas.microsoft.com/office/powerpoint/2010/main" val="25076773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4D7CC865-91E3-52D9-CEBD-11ADDE8989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83504" y="2963071"/>
            <a:ext cx="2277003" cy="811707"/>
          </a:xfrm>
          <a:prstGeom prst="rect">
            <a:avLst/>
          </a:prstGeom>
        </p:spPr>
      </p:pic>
      <p:sp>
        <p:nvSpPr>
          <p:cNvPr id="2" name="テキスト ボックス 1">
            <a:extLst>
              <a:ext uri="{FF2B5EF4-FFF2-40B4-BE49-F238E27FC236}">
                <a16:creationId xmlns:a16="http://schemas.microsoft.com/office/drawing/2014/main" id="{E3C3D19D-C891-4C2B-B31E-5D5E9F354F1B}"/>
              </a:ext>
            </a:extLst>
          </p:cNvPr>
          <p:cNvSpPr txBox="1"/>
          <p:nvPr/>
        </p:nvSpPr>
        <p:spPr>
          <a:xfrm>
            <a:off x="180554" y="271789"/>
            <a:ext cx="1183089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effectLst/>
                <a:uLnTx/>
                <a:uFillTx/>
                <a:latin typeface="Noto Sans JP Medium" panose="020B0600000000000000" pitchFamily="34" charset="-128"/>
                <a:ea typeface="Noto Sans JP Medium" panose="020B0600000000000000" pitchFamily="34" charset="-128"/>
                <a:cs typeface="+mn-cs"/>
              </a:rPr>
              <a:t>一人ひとりに合ったシミュレーション例</a:t>
            </a:r>
            <a:r>
              <a:rPr kumimoji="1" lang="ja-JP" altLang="en-US"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a:t>
            </a:r>
            <a:r>
              <a:rPr kumimoji="1" lang="en-US" altLang="ja-JP"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60</a:t>
            </a:r>
            <a:r>
              <a:rPr kumimoji="1" lang="ja-JP" altLang="en-US"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代 女性）</a:t>
            </a:r>
            <a:endParaRPr kumimoji="1" lang="en-US" altLang="ja-JP"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endParaRPr>
          </a:p>
        </p:txBody>
      </p:sp>
      <p:pic>
        <p:nvPicPr>
          <p:cNvPr id="8" name="図 7" descr="ドレスを着て屋外に立っている女性&#10;&#10;低い精度で自動的に生成された説明">
            <a:extLst>
              <a:ext uri="{FF2B5EF4-FFF2-40B4-BE49-F238E27FC236}">
                <a16:creationId xmlns:a16="http://schemas.microsoft.com/office/drawing/2014/main" id="{6687B38C-3326-C452-FE48-0ED2DD25D784}"/>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a:stretch/>
        </p:blipFill>
        <p:spPr>
          <a:xfrm>
            <a:off x="720" y="1015309"/>
            <a:ext cx="4200450" cy="5918777"/>
          </a:xfrm>
          <a:prstGeom prst="rect">
            <a:avLst/>
          </a:prstGeom>
        </p:spPr>
      </p:pic>
      <p:pic>
        <p:nvPicPr>
          <p:cNvPr id="13" name="図 12" descr="文字の書かれた紙&#10;&#10;自動的に生成された説明">
            <a:extLst>
              <a:ext uri="{FF2B5EF4-FFF2-40B4-BE49-F238E27FC236}">
                <a16:creationId xmlns:a16="http://schemas.microsoft.com/office/drawing/2014/main" id="{8995160E-B795-9DBC-9E5C-7D24391AFB5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248128" y="3334792"/>
            <a:ext cx="1897863" cy="2490417"/>
          </a:xfrm>
          <a:prstGeom prst="rect">
            <a:avLst/>
          </a:prstGeom>
        </p:spPr>
      </p:pic>
      <p:sp>
        <p:nvSpPr>
          <p:cNvPr id="14" name="テキスト ボックス 13">
            <a:extLst>
              <a:ext uri="{FF2B5EF4-FFF2-40B4-BE49-F238E27FC236}">
                <a16:creationId xmlns:a16="http://schemas.microsoft.com/office/drawing/2014/main" id="{AD297A00-BAAF-6470-9B62-E231846FF881}"/>
              </a:ext>
            </a:extLst>
          </p:cNvPr>
          <p:cNvSpPr txBox="1"/>
          <p:nvPr/>
        </p:nvSpPr>
        <p:spPr>
          <a:xfrm>
            <a:off x="4777098" y="3595926"/>
            <a:ext cx="227700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rPr>
              <a:t>TRME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rPr>
              <a:t>スムージー</a:t>
            </a:r>
          </a:p>
        </p:txBody>
      </p:sp>
      <p:sp>
        <p:nvSpPr>
          <p:cNvPr id="10" name="吹き出し: 角を丸めた四角形 9">
            <a:extLst>
              <a:ext uri="{FF2B5EF4-FFF2-40B4-BE49-F238E27FC236}">
                <a16:creationId xmlns:a16="http://schemas.microsoft.com/office/drawing/2014/main" id="{6F491B4C-DDB9-9A2D-BE86-4135633F0D1C}"/>
              </a:ext>
            </a:extLst>
          </p:cNvPr>
          <p:cNvSpPr/>
          <p:nvPr/>
        </p:nvSpPr>
        <p:spPr>
          <a:xfrm>
            <a:off x="4871864" y="1378619"/>
            <a:ext cx="6210011" cy="1217249"/>
          </a:xfrm>
          <a:prstGeom prst="wedgeRoundRectCallout">
            <a:avLst>
              <a:gd name="adj1" fmla="val 11072"/>
              <a:gd name="adj2" fmla="val 88174"/>
              <a:gd name="adj3" fmla="val 16667"/>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最近、食が細くなってきたので、</a:t>
            </a:r>
            <a:endParaRPr kumimoji="1" lang="en-US" altLang="ja-JP"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タンパク質を補いたい</a:t>
            </a:r>
          </a:p>
        </p:txBody>
      </p:sp>
      <p:sp>
        <p:nvSpPr>
          <p:cNvPr id="17" name="テキスト ボックス 16">
            <a:extLst>
              <a:ext uri="{FF2B5EF4-FFF2-40B4-BE49-F238E27FC236}">
                <a16:creationId xmlns:a16="http://schemas.microsoft.com/office/drawing/2014/main" id="{FEB88E1C-6CC4-5F0E-3E24-C8181AD98BA7}"/>
              </a:ext>
            </a:extLst>
          </p:cNvPr>
          <p:cNvSpPr txBox="1"/>
          <p:nvPr/>
        </p:nvSpPr>
        <p:spPr>
          <a:xfrm>
            <a:off x="243892" y="5169275"/>
            <a:ext cx="1415772"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Noto Sans JP" panose="020B0500000000000000" pitchFamily="34" charset="-128"/>
                <a:ea typeface="Noto Sans JP" panose="020B0500000000000000" pitchFamily="34" charset="-128"/>
                <a:cs typeface="+mn-cs"/>
              </a:rPr>
              <a:t>健</a:t>
            </a:r>
          </a:p>
        </p:txBody>
      </p:sp>
      <p:sp>
        <p:nvSpPr>
          <p:cNvPr id="4" name="楕円 3">
            <a:extLst>
              <a:ext uri="{FF2B5EF4-FFF2-40B4-BE49-F238E27FC236}">
                <a16:creationId xmlns:a16="http://schemas.microsoft.com/office/drawing/2014/main" id="{D0E01E42-2FD6-FE4F-D3E8-12FF35DE2EF6}"/>
              </a:ext>
            </a:extLst>
          </p:cNvPr>
          <p:cNvSpPr/>
          <p:nvPr/>
        </p:nvSpPr>
        <p:spPr>
          <a:xfrm>
            <a:off x="6592580" y="3021702"/>
            <a:ext cx="3140599" cy="3071594"/>
          </a:xfrm>
          <a:prstGeom prst="ellipse">
            <a:avLst/>
          </a:prstGeom>
          <a:noFill/>
          <a:ln w="190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7123639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B8108A92-9B55-5206-3D08-040F5BD1E8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60818" y="2479915"/>
            <a:ext cx="2117034" cy="716762"/>
          </a:xfrm>
          <a:prstGeom prst="rect">
            <a:avLst/>
          </a:prstGeom>
        </p:spPr>
      </p:pic>
      <p:pic>
        <p:nvPicPr>
          <p:cNvPr id="19" name="図 18">
            <a:extLst>
              <a:ext uri="{FF2B5EF4-FFF2-40B4-BE49-F238E27FC236}">
                <a16:creationId xmlns:a16="http://schemas.microsoft.com/office/drawing/2014/main" id="{7F70DA78-76D2-AF3D-EEC8-A82EEAEBDB1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2437" b="7139"/>
          <a:stretch/>
        </p:blipFill>
        <p:spPr>
          <a:xfrm>
            <a:off x="9363785" y="5169275"/>
            <a:ext cx="1996248" cy="716762"/>
          </a:xfrm>
          <a:prstGeom prst="rect">
            <a:avLst/>
          </a:prstGeom>
        </p:spPr>
      </p:pic>
      <p:sp>
        <p:nvSpPr>
          <p:cNvPr id="2" name="テキスト ボックス 1">
            <a:extLst>
              <a:ext uri="{FF2B5EF4-FFF2-40B4-BE49-F238E27FC236}">
                <a16:creationId xmlns:a16="http://schemas.microsoft.com/office/drawing/2014/main" id="{E3C3D19D-C891-4C2B-B31E-5D5E9F354F1B}"/>
              </a:ext>
            </a:extLst>
          </p:cNvPr>
          <p:cNvSpPr txBox="1"/>
          <p:nvPr/>
        </p:nvSpPr>
        <p:spPr>
          <a:xfrm>
            <a:off x="180554" y="310070"/>
            <a:ext cx="1183089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effectLst/>
                <a:uLnTx/>
                <a:uFillTx/>
                <a:latin typeface="Noto Sans JP Medium" panose="020B0600000000000000" pitchFamily="34" charset="-128"/>
                <a:ea typeface="Noto Sans JP Medium" panose="020B0600000000000000" pitchFamily="34" charset="-128"/>
                <a:cs typeface="+mn-cs"/>
              </a:rPr>
              <a:t>一人ひとりに合ったシミュレーション例</a:t>
            </a:r>
            <a:r>
              <a:rPr kumimoji="1" lang="ja-JP" altLang="en-US"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a:t>
            </a:r>
            <a:r>
              <a:rPr kumimoji="1" lang="en-US" altLang="ja-JP"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30</a:t>
            </a:r>
            <a:r>
              <a:rPr kumimoji="1" lang="ja-JP" altLang="en-US"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代 女性）</a:t>
            </a:r>
            <a:endParaRPr kumimoji="1" lang="en-US" altLang="ja-JP" sz="3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endParaRPr>
          </a:p>
        </p:txBody>
      </p:sp>
      <p:graphicFrame>
        <p:nvGraphicFramePr>
          <p:cNvPr id="24" name="グラフ 23">
            <a:extLst>
              <a:ext uri="{FF2B5EF4-FFF2-40B4-BE49-F238E27FC236}">
                <a16:creationId xmlns:a16="http://schemas.microsoft.com/office/drawing/2014/main" id="{8C5CBA46-6D6B-9E07-42AE-F78041B646E3}"/>
              </a:ext>
            </a:extLst>
          </p:cNvPr>
          <p:cNvGraphicFramePr/>
          <p:nvPr/>
        </p:nvGraphicFramePr>
        <p:xfrm>
          <a:off x="5383835" y="2675103"/>
          <a:ext cx="5019500" cy="3678217"/>
        </p:xfrm>
        <a:graphic>
          <a:graphicData uri="http://schemas.openxmlformats.org/drawingml/2006/chart">
            <c:chart xmlns:c="http://schemas.openxmlformats.org/drawingml/2006/chart" xmlns:r="http://schemas.openxmlformats.org/officeDocument/2006/relationships" r:id="rId5"/>
          </a:graphicData>
        </a:graphic>
      </p:graphicFrame>
      <p:pic>
        <p:nvPicPr>
          <p:cNvPr id="3" name="図 2" descr="女性, 人, 座る, 屋内 が含まれている画像&#10;&#10;自動的に生成された説明">
            <a:extLst>
              <a:ext uri="{FF2B5EF4-FFF2-40B4-BE49-F238E27FC236}">
                <a16:creationId xmlns:a16="http://schemas.microsoft.com/office/drawing/2014/main" id="{63619C63-53F4-6DCF-AEFD-F99852961E9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20" y="1042622"/>
            <a:ext cx="3922804" cy="5815378"/>
          </a:xfrm>
          <a:prstGeom prst="rect">
            <a:avLst/>
          </a:prstGeom>
        </p:spPr>
      </p:pic>
      <p:graphicFrame>
        <p:nvGraphicFramePr>
          <p:cNvPr id="4" name="グラフ 3">
            <a:extLst>
              <a:ext uri="{FF2B5EF4-FFF2-40B4-BE49-F238E27FC236}">
                <a16:creationId xmlns:a16="http://schemas.microsoft.com/office/drawing/2014/main" id="{C8DDB4BD-D22E-69CB-A59D-74CD7AA8E3B8}"/>
              </a:ext>
            </a:extLst>
          </p:cNvPr>
          <p:cNvGraphicFramePr/>
          <p:nvPr/>
        </p:nvGraphicFramePr>
        <p:xfrm>
          <a:off x="5234648" y="2509087"/>
          <a:ext cx="5425778" cy="3678217"/>
        </p:xfrm>
        <a:graphic>
          <a:graphicData uri="http://schemas.openxmlformats.org/drawingml/2006/chart">
            <c:chart xmlns:c="http://schemas.openxmlformats.org/drawingml/2006/chart" xmlns:r="http://schemas.openxmlformats.org/officeDocument/2006/relationships" r:id="rId7"/>
          </a:graphicData>
        </a:graphic>
      </p:graphicFrame>
      <p:pic>
        <p:nvPicPr>
          <p:cNvPr id="6" name="図 5" descr="文字の書かれた紙&#10;&#10;自動的に生成された説明">
            <a:extLst>
              <a:ext uri="{FF2B5EF4-FFF2-40B4-BE49-F238E27FC236}">
                <a16:creationId xmlns:a16="http://schemas.microsoft.com/office/drawing/2014/main" id="{B0F7BE00-5170-C7DD-C688-4A26D65608F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634200" y="3046394"/>
            <a:ext cx="1145292" cy="1502877"/>
          </a:xfrm>
          <a:prstGeom prst="rect">
            <a:avLst/>
          </a:prstGeom>
        </p:spPr>
      </p:pic>
      <p:pic>
        <p:nvPicPr>
          <p:cNvPr id="9" name="図 8" descr="白黒の写真にテキストが書いてあるボトル&#10;&#10;中程度の精度で自動的に生成された説明">
            <a:extLst>
              <a:ext uri="{FF2B5EF4-FFF2-40B4-BE49-F238E27FC236}">
                <a16:creationId xmlns:a16="http://schemas.microsoft.com/office/drawing/2014/main" id="{CBCE2B11-C973-8249-C097-A3AFB57997F4}"/>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433286" y="3172248"/>
            <a:ext cx="575626" cy="1234580"/>
          </a:xfrm>
          <a:prstGeom prst="rect">
            <a:avLst/>
          </a:prstGeom>
        </p:spPr>
      </p:pic>
      <p:pic>
        <p:nvPicPr>
          <p:cNvPr id="16" name="図 15" descr="黒い背景に白い文字がある&#10;&#10;低い精度で自動的に生成された説明">
            <a:extLst>
              <a:ext uri="{FF2B5EF4-FFF2-40B4-BE49-F238E27FC236}">
                <a16:creationId xmlns:a16="http://schemas.microsoft.com/office/drawing/2014/main" id="{86119483-528E-4F7F-29A3-D33A01E1182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648466" y="4723751"/>
            <a:ext cx="661937" cy="1008112"/>
          </a:xfrm>
          <a:prstGeom prst="rect">
            <a:avLst/>
          </a:prstGeom>
        </p:spPr>
      </p:pic>
      <p:sp>
        <p:nvSpPr>
          <p:cNvPr id="18" name="テキスト ボックス 17">
            <a:extLst>
              <a:ext uri="{FF2B5EF4-FFF2-40B4-BE49-F238E27FC236}">
                <a16:creationId xmlns:a16="http://schemas.microsoft.com/office/drawing/2014/main" id="{01F791AB-359E-2B49-288F-9E68FAAB35E1}"/>
              </a:ext>
            </a:extLst>
          </p:cNvPr>
          <p:cNvSpPr txBox="1"/>
          <p:nvPr/>
        </p:nvSpPr>
        <p:spPr>
          <a:xfrm>
            <a:off x="9378482" y="5729532"/>
            <a:ext cx="274017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rPr>
              <a:t>TRME</a:t>
            </a:r>
            <a:endParaRPr kumimoji="1" lang="en-US" altLang="ja-JP" sz="2400" b="0" i="0" u="none" strike="noStrike" kern="1200" cap="none" spc="0" normalizeH="0" baseline="0" noProof="0">
              <a:ln>
                <a:noFill/>
              </a:ln>
              <a:effectLst/>
              <a:highlight>
                <a:srgbClr val="FF00FF"/>
              </a:highlight>
              <a:uLnTx/>
              <a:uFillTx/>
              <a:latin typeface="Noto Sans JP" panose="020B0500000000000000" pitchFamily="34" charset="-128"/>
              <a:ea typeface="Noto Sans JP" panose="020B05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rPr>
              <a:t>クレイブウィン</a:t>
            </a:r>
          </a:p>
        </p:txBody>
      </p:sp>
      <p:pic>
        <p:nvPicPr>
          <p:cNvPr id="20" name="図 19">
            <a:extLst>
              <a:ext uri="{FF2B5EF4-FFF2-40B4-BE49-F238E27FC236}">
                <a16:creationId xmlns:a16="http://schemas.microsoft.com/office/drawing/2014/main" id="{51C506B4-EFD9-3815-B5F9-20E83089E1F5}"/>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12184" b="5731"/>
          <a:stretch/>
        </p:blipFill>
        <p:spPr>
          <a:xfrm>
            <a:off x="4114802" y="2496562"/>
            <a:ext cx="1859099" cy="675686"/>
          </a:xfrm>
          <a:prstGeom prst="rect">
            <a:avLst/>
          </a:prstGeom>
        </p:spPr>
      </p:pic>
      <p:sp>
        <p:nvSpPr>
          <p:cNvPr id="21" name="テキスト ボックス 20">
            <a:extLst>
              <a:ext uri="{FF2B5EF4-FFF2-40B4-BE49-F238E27FC236}">
                <a16:creationId xmlns:a16="http://schemas.microsoft.com/office/drawing/2014/main" id="{7E7BFC0D-51A2-BF12-F4B4-4F7157829019}"/>
              </a:ext>
            </a:extLst>
          </p:cNvPr>
          <p:cNvSpPr txBox="1"/>
          <p:nvPr/>
        </p:nvSpPr>
        <p:spPr>
          <a:xfrm>
            <a:off x="4123511" y="3011081"/>
            <a:ext cx="222567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rPr>
              <a:t>TRME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rPr>
              <a:t>スムージー</a:t>
            </a:r>
          </a:p>
        </p:txBody>
      </p:sp>
      <p:sp>
        <p:nvSpPr>
          <p:cNvPr id="22" name="テキスト ボックス 21">
            <a:extLst>
              <a:ext uri="{FF2B5EF4-FFF2-40B4-BE49-F238E27FC236}">
                <a16:creationId xmlns:a16="http://schemas.microsoft.com/office/drawing/2014/main" id="{EABBD04B-7052-FDD7-97D8-459B7775AF4C}"/>
              </a:ext>
            </a:extLst>
          </p:cNvPr>
          <p:cNvSpPr txBox="1"/>
          <p:nvPr/>
        </p:nvSpPr>
        <p:spPr>
          <a:xfrm>
            <a:off x="9721122" y="3004933"/>
            <a:ext cx="199624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rPr>
              <a:t>TRME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rPr>
              <a:t>バーニング</a:t>
            </a:r>
            <a:endParaRPr kumimoji="1" lang="en-US" altLang="ja-JP" sz="24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rPr>
              <a:t>フォーカス</a:t>
            </a:r>
          </a:p>
        </p:txBody>
      </p:sp>
      <p:sp>
        <p:nvSpPr>
          <p:cNvPr id="10" name="吹き出し: 角を丸めた四角形 9">
            <a:extLst>
              <a:ext uri="{FF2B5EF4-FFF2-40B4-BE49-F238E27FC236}">
                <a16:creationId xmlns:a16="http://schemas.microsoft.com/office/drawing/2014/main" id="{6F491B4C-DDB9-9A2D-BE86-4135633F0D1C}"/>
              </a:ext>
            </a:extLst>
          </p:cNvPr>
          <p:cNvSpPr/>
          <p:nvPr/>
        </p:nvSpPr>
        <p:spPr>
          <a:xfrm>
            <a:off x="4165185" y="1291933"/>
            <a:ext cx="3082943" cy="1035297"/>
          </a:xfrm>
          <a:prstGeom prst="wedgeRoundRectCallout">
            <a:avLst>
              <a:gd name="adj1" fmla="val 41136"/>
              <a:gd name="adj2" fmla="val 112940"/>
              <a:gd name="adj3" fmla="val 16667"/>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肌や髪の美しさは</a:t>
            </a:r>
            <a:endParaRPr kumimoji="1" lang="en-US" altLang="ja-JP"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譲れない</a:t>
            </a:r>
          </a:p>
        </p:txBody>
      </p:sp>
      <p:sp>
        <p:nvSpPr>
          <p:cNvPr id="23" name="吹き出し: 角を丸めた四角形 22">
            <a:extLst>
              <a:ext uri="{FF2B5EF4-FFF2-40B4-BE49-F238E27FC236}">
                <a16:creationId xmlns:a16="http://schemas.microsoft.com/office/drawing/2014/main" id="{73636BB0-1933-AC2A-C6E6-71C09FC8791E}"/>
              </a:ext>
            </a:extLst>
          </p:cNvPr>
          <p:cNvSpPr/>
          <p:nvPr/>
        </p:nvSpPr>
        <p:spPr>
          <a:xfrm>
            <a:off x="8092981" y="1297121"/>
            <a:ext cx="3437024" cy="1035297"/>
          </a:xfrm>
          <a:prstGeom prst="wedgeRoundRectCallout">
            <a:avLst>
              <a:gd name="adj1" fmla="val -30787"/>
              <a:gd name="adj2" fmla="val 99094"/>
              <a:gd name="adj3" fmla="val 16667"/>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燃えやすい</a:t>
            </a:r>
            <a:endParaRPr kumimoji="1" lang="en-US" altLang="ja-JP"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カラダづくりがしたい</a:t>
            </a:r>
            <a:endParaRPr kumimoji="1" lang="en-US" altLang="ja-JP"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endParaRPr>
          </a:p>
        </p:txBody>
      </p:sp>
      <p:sp>
        <p:nvSpPr>
          <p:cNvPr id="25" name="吹き出し: 角を丸めた四角形 24">
            <a:extLst>
              <a:ext uri="{FF2B5EF4-FFF2-40B4-BE49-F238E27FC236}">
                <a16:creationId xmlns:a16="http://schemas.microsoft.com/office/drawing/2014/main" id="{1972F0AC-16CE-C80A-463E-440E64D9AD61}"/>
              </a:ext>
            </a:extLst>
          </p:cNvPr>
          <p:cNvSpPr/>
          <p:nvPr/>
        </p:nvSpPr>
        <p:spPr>
          <a:xfrm>
            <a:off x="4535041" y="5919994"/>
            <a:ext cx="2740172" cy="619402"/>
          </a:xfrm>
          <a:prstGeom prst="wedgeRoundRectCallout">
            <a:avLst>
              <a:gd name="adj1" fmla="val 32840"/>
              <a:gd name="adj2" fmla="val -96039"/>
              <a:gd name="adj3" fmla="val 16667"/>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甘い誘惑に</a:t>
            </a:r>
            <a:r>
              <a:rPr kumimoji="1" lang="en-US" altLang="ja-JP"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NO</a:t>
            </a:r>
            <a:r>
              <a:rPr kumimoji="1" lang="ja-JP" altLang="en-US" sz="2400" b="0" i="0" u="none" strike="noStrike" kern="1200" cap="none" spc="0" normalizeH="0" baseline="0" noProof="0">
                <a:ln>
                  <a:noFill/>
                </a:ln>
                <a:solidFill>
                  <a:prstClr val="white"/>
                </a:solidFill>
                <a:effectLst/>
                <a:uLnTx/>
                <a:uFillTx/>
                <a:latin typeface="Noto Sans JP" panose="020B0500000000000000" pitchFamily="34" charset="-128"/>
                <a:ea typeface="Noto Sans JP" panose="020B0500000000000000" pitchFamily="34" charset="-128"/>
                <a:cs typeface="+mn-cs"/>
              </a:rPr>
              <a:t>！</a:t>
            </a:r>
          </a:p>
        </p:txBody>
      </p:sp>
      <p:sp>
        <p:nvSpPr>
          <p:cNvPr id="27" name="テキスト ボックス 26">
            <a:extLst>
              <a:ext uri="{FF2B5EF4-FFF2-40B4-BE49-F238E27FC236}">
                <a16:creationId xmlns:a16="http://schemas.microsoft.com/office/drawing/2014/main" id="{315A78FD-576F-C8A4-45B1-5254B1472A70}"/>
              </a:ext>
            </a:extLst>
          </p:cNvPr>
          <p:cNvSpPr txBox="1"/>
          <p:nvPr/>
        </p:nvSpPr>
        <p:spPr>
          <a:xfrm>
            <a:off x="243892" y="5169275"/>
            <a:ext cx="1415772"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Noto Sans JP" panose="020B0500000000000000" pitchFamily="34" charset="-128"/>
                <a:ea typeface="Noto Sans JP" panose="020B0500000000000000" pitchFamily="34" charset="-128"/>
                <a:cs typeface="+mn-cs"/>
              </a:rPr>
              <a:t>美</a:t>
            </a:r>
          </a:p>
        </p:txBody>
      </p:sp>
    </p:spTree>
    <p:extLst>
      <p:ext uri="{BB962C8B-B14F-4D97-AF65-F5344CB8AC3E}">
        <p14:creationId xmlns:p14="http://schemas.microsoft.com/office/powerpoint/2010/main" val="37298625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1C2C1-49DE-85CB-1E96-5319D1F6EE3E}"/>
            </a:ext>
          </a:extLst>
        </p:cNvPr>
        <p:cNvGrpSpPr/>
        <p:nvPr/>
      </p:nvGrpSpPr>
      <p:grpSpPr>
        <a:xfrm>
          <a:off x="0" y="0"/>
          <a:ext cx="0" cy="0"/>
          <a:chOff x="0" y="0"/>
          <a:chExt cx="0" cy="0"/>
        </a:xfrm>
      </p:grpSpPr>
      <p:sp>
        <p:nvSpPr>
          <p:cNvPr id="9" name="正方形/長方形 8">
            <a:extLst>
              <a:ext uri="{FF2B5EF4-FFF2-40B4-BE49-F238E27FC236}">
                <a16:creationId xmlns:a16="http://schemas.microsoft.com/office/drawing/2014/main" id="{1604C66B-F3D5-3097-6021-AD72486C470F}"/>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endParaRPr>
          </a:p>
        </p:txBody>
      </p:sp>
      <p:sp>
        <p:nvSpPr>
          <p:cNvPr id="8" name="テキスト ボックス 7">
            <a:extLst>
              <a:ext uri="{FF2B5EF4-FFF2-40B4-BE49-F238E27FC236}">
                <a16:creationId xmlns:a16="http://schemas.microsoft.com/office/drawing/2014/main" id="{2D134C02-18C5-B1A7-ADAB-A3FFBDF93948}"/>
              </a:ext>
            </a:extLst>
          </p:cNvPr>
          <p:cNvSpPr txBox="1"/>
          <p:nvPr/>
        </p:nvSpPr>
        <p:spPr>
          <a:xfrm>
            <a:off x="8112224" y="3429000"/>
            <a:ext cx="3672408"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セット内容</a:t>
            </a:r>
            <a:endParaRPr kumimoji="1" lang="en-US" altLang="ja-JP" sz="18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スムージー バナナ風味</a:t>
            </a:r>
            <a:endParaRPr kumimoji="1" lang="en-US" altLang="ja-JP" sz="16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ウィニングスタート</a:t>
            </a:r>
            <a:endParaRPr kumimoji="1" lang="en-US" altLang="ja-JP" sz="16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スムージー 専用スプーン</a:t>
            </a:r>
          </a:p>
        </p:txBody>
      </p:sp>
      <p:sp>
        <p:nvSpPr>
          <p:cNvPr id="10" name="テキスト ボックス 9">
            <a:extLst>
              <a:ext uri="{FF2B5EF4-FFF2-40B4-BE49-F238E27FC236}">
                <a16:creationId xmlns:a16="http://schemas.microsoft.com/office/drawing/2014/main" id="{53AB09DA-9CC3-253A-3591-CF17B6CD766F}"/>
              </a:ext>
            </a:extLst>
          </p:cNvPr>
          <p:cNvSpPr txBox="1"/>
          <p:nvPr/>
        </p:nvSpPr>
        <p:spPr>
          <a:xfrm>
            <a:off x="373977" y="1198623"/>
            <a:ext cx="4569895"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54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15</a:t>
            </a:r>
            <a:r>
              <a:rPr kumimoji="1" lang="ja-JP" altLang="en-US" sz="54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日間 キット</a:t>
            </a:r>
          </a:p>
        </p:txBody>
      </p:sp>
      <p:sp>
        <p:nvSpPr>
          <p:cNvPr id="13" name="フローチャート: 端子 12">
            <a:extLst>
              <a:ext uri="{FF2B5EF4-FFF2-40B4-BE49-F238E27FC236}">
                <a16:creationId xmlns:a16="http://schemas.microsoft.com/office/drawing/2014/main" id="{AD315FDC-CC70-ABBD-D8EA-1F508521ACC2}"/>
              </a:ext>
            </a:extLst>
          </p:cNvPr>
          <p:cNvSpPr/>
          <p:nvPr/>
        </p:nvSpPr>
        <p:spPr>
          <a:xfrm>
            <a:off x="407368" y="275735"/>
            <a:ext cx="3456384" cy="811251"/>
          </a:xfrm>
          <a:prstGeom prst="flowChartTermina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短期決戦で</a:t>
            </a:r>
            <a:endParaRPr kumimoji="1" lang="en-US" altLang="ja-JP" sz="24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弾みをつける</a:t>
            </a:r>
          </a:p>
        </p:txBody>
      </p:sp>
      <p:sp>
        <p:nvSpPr>
          <p:cNvPr id="3" name="正方形/長方形 2">
            <a:extLst>
              <a:ext uri="{FF2B5EF4-FFF2-40B4-BE49-F238E27FC236}">
                <a16:creationId xmlns:a16="http://schemas.microsoft.com/office/drawing/2014/main" id="{698864D1-0922-9775-0C26-2C82F14ACF10}"/>
              </a:ext>
            </a:extLst>
          </p:cNvPr>
          <p:cNvSpPr/>
          <p:nvPr/>
        </p:nvSpPr>
        <p:spPr>
          <a:xfrm>
            <a:off x="4259796" y="3488108"/>
            <a:ext cx="3672408" cy="1001868"/>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a:ln>
                  <a:noFill/>
                </a:ln>
                <a:solidFill>
                  <a:prstClr val="white">
                    <a:lumMod val="95000"/>
                  </a:prstClr>
                </a:solidFill>
                <a:effectLst/>
                <a:uLnTx/>
                <a:uFillTx/>
                <a:latin typeface="Noto Sans JP Medium" panose="020B0600000000000000" pitchFamily="34" charset="-128"/>
                <a:ea typeface="Noto Sans JP Medium" panose="020B0600000000000000" pitchFamily="34" charset="-128"/>
                <a:cs typeface="+mn-cs"/>
              </a:rPr>
              <a:t>15</a:t>
            </a:r>
            <a:r>
              <a:rPr kumimoji="1" lang="ja-JP" altLang="en-US" sz="2000" b="0" i="0" u="none" strike="noStrike" kern="1200" cap="none" spc="0" normalizeH="0" baseline="0" noProof="0">
                <a:ln>
                  <a:noFill/>
                </a:ln>
                <a:solidFill>
                  <a:prstClr val="white">
                    <a:lumMod val="95000"/>
                  </a:prstClr>
                </a:solidFill>
                <a:effectLst/>
                <a:uLnTx/>
                <a:uFillTx/>
                <a:latin typeface="Noto Sans JP Medium" panose="020B0600000000000000" pitchFamily="34" charset="-128"/>
                <a:ea typeface="Noto Sans JP Medium" panose="020B0600000000000000" pitchFamily="34" charset="-128"/>
                <a:cs typeface="+mn-cs"/>
              </a:rPr>
              <a:t>日間 キット</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sng" strike="noStrike" kern="1200" cap="none" spc="0" normalizeH="0" baseline="0" noProof="0">
                <a:ln>
                  <a:noFill/>
                </a:ln>
                <a:solidFill>
                  <a:prstClr val="white">
                    <a:lumMod val="95000"/>
                  </a:prstClr>
                </a:solidFill>
                <a:effectLst/>
                <a:uLnTx/>
                <a:uFillTx/>
                <a:latin typeface="Noto Sans JP Medium" panose="020B0600000000000000" pitchFamily="34" charset="-128"/>
                <a:ea typeface="Noto Sans JP Medium" panose="020B0600000000000000" pitchFamily="34" charset="-128"/>
                <a:cs typeface="+mn-cs"/>
              </a:rPr>
              <a:t>（バナナ風味）</a:t>
            </a:r>
            <a:endParaRPr kumimoji="1" lang="en-US" altLang="ja-JP" sz="1800" b="0" i="0" u="sng" strike="noStrike" kern="1200" cap="none" spc="0" normalizeH="0" baseline="0" noProof="0">
              <a:ln>
                <a:noFill/>
              </a:ln>
              <a:solidFill>
                <a:prstClr val="white">
                  <a:lumMod val="95000"/>
                </a:prstClr>
              </a:solidFill>
              <a:effectLst/>
              <a:uLnTx/>
              <a:uFillTx/>
              <a:latin typeface="Noto Sans JP Medium" panose="020B0600000000000000" pitchFamily="34" charset="-128"/>
              <a:ea typeface="Noto Sans JP Medium" panose="020B0600000000000000" pitchFamily="34" charset="-128"/>
              <a:cs typeface="+mn-cs"/>
            </a:endParaRPr>
          </a:p>
        </p:txBody>
      </p:sp>
      <p:sp>
        <p:nvSpPr>
          <p:cNvPr id="6" name="正方形/長方形 5">
            <a:extLst>
              <a:ext uri="{FF2B5EF4-FFF2-40B4-BE49-F238E27FC236}">
                <a16:creationId xmlns:a16="http://schemas.microsoft.com/office/drawing/2014/main" id="{D5044ACE-E920-A005-6C7E-DF1229BCDEE0}"/>
              </a:ext>
            </a:extLst>
          </p:cNvPr>
          <p:cNvSpPr/>
          <p:nvPr/>
        </p:nvSpPr>
        <p:spPr>
          <a:xfrm>
            <a:off x="4259796" y="5180272"/>
            <a:ext cx="3672408" cy="1001868"/>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a:ln>
                  <a:noFill/>
                </a:ln>
                <a:solidFill>
                  <a:prstClr val="white">
                    <a:lumMod val="95000"/>
                  </a:prstClr>
                </a:solidFill>
                <a:effectLst/>
                <a:uLnTx/>
                <a:uFillTx/>
                <a:latin typeface="Noto Sans JP Medium" panose="020B0600000000000000" pitchFamily="34" charset="-128"/>
                <a:ea typeface="Noto Sans JP Medium" panose="020B0600000000000000" pitchFamily="34" charset="-128"/>
                <a:cs typeface="+mn-cs"/>
              </a:rPr>
              <a:t>15</a:t>
            </a:r>
            <a:r>
              <a:rPr kumimoji="1" lang="ja-JP" altLang="en-US" sz="2000" b="0" i="0" u="none" strike="noStrike" kern="1200" cap="none" spc="0" normalizeH="0" baseline="0" noProof="0">
                <a:ln>
                  <a:noFill/>
                </a:ln>
                <a:solidFill>
                  <a:prstClr val="white">
                    <a:lumMod val="95000"/>
                  </a:prstClr>
                </a:solidFill>
                <a:effectLst/>
                <a:uLnTx/>
                <a:uFillTx/>
                <a:latin typeface="Noto Sans JP Medium" panose="020B0600000000000000" pitchFamily="34" charset="-128"/>
                <a:ea typeface="Noto Sans JP Medium" panose="020B0600000000000000" pitchFamily="34" charset="-128"/>
                <a:cs typeface="+mn-cs"/>
              </a:rPr>
              <a:t>日間 キット</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sng" strike="noStrike" kern="1200" cap="none" spc="0" normalizeH="0" baseline="0" noProof="0">
                <a:ln>
                  <a:noFill/>
                </a:ln>
                <a:solidFill>
                  <a:prstClr val="white">
                    <a:lumMod val="95000"/>
                  </a:prstClr>
                </a:solidFill>
                <a:effectLst/>
                <a:uLnTx/>
                <a:uFillTx/>
                <a:latin typeface="Noto Sans JP Medium" panose="020B0600000000000000" pitchFamily="34" charset="-128"/>
                <a:ea typeface="Noto Sans JP Medium" panose="020B0600000000000000" pitchFamily="34" charset="-128"/>
                <a:cs typeface="+mn-cs"/>
              </a:rPr>
              <a:t>（ストロベリーヨーグルト風味）</a:t>
            </a:r>
            <a:endParaRPr kumimoji="1" lang="en-US" altLang="ja-JP" sz="1800" b="0" i="0" u="sng" strike="noStrike" kern="1200" cap="none" spc="0" normalizeH="0" baseline="0" noProof="0">
              <a:ln>
                <a:noFill/>
              </a:ln>
              <a:solidFill>
                <a:prstClr val="white">
                  <a:lumMod val="95000"/>
                </a:prstClr>
              </a:solidFill>
              <a:effectLst/>
              <a:uLnTx/>
              <a:uFillTx/>
              <a:latin typeface="Noto Sans JP Medium" panose="020B0600000000000000" pitchFamily="34" charset="-128"/>
              <a:ea typeface="Noto Sans JP Medium" panose="020B0600000000000000" pitchFamily="34" charset="-128"/>
              <a:cs typeface="+mn-cs"/>
            </a:endParaRPr>
          </a:p>
        </p:txBody>
      </p:sp>
      <p:sp>
        <p:nvSpPr>
          <p:cNvPr id="7" name="テキスト ボックス 6">
            <a:extLst>
              <a:ext uri="{FF2B5EF4-FFF2-40B4-BE49-F238E27FC236}">
                <a16:creationId xmlns:a16="http://schemas.microsoft.com/office/drawing/2014/main" id="{E9C340F3-AD92-A7E1-967D-6CBAD7D2B5DA}"/>
              </a:ext>
            </a:extLst>
          </p:cNvPr>
          <p:cNvSpPr txBox="1"/>
          <p:nvPr/>
        </p:nvSpPr>
        <p:spPr>
          <a:xfrm>
            <a:off x="8112224" y="5143500"/>
            <a:ext cx="3672408" cy="13542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セット内容</a:t>
            </a:r>
            <a:endParaRPr kumimoji="1" lang="en-US" altLang="ja-JP" sz="18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スムージー </a:t>
            </a:r>
            <a:br>
              <a:rPr kumimoji="1" lang="en-US" altLang="ja-JP" sz="16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br>
            <a:r>
              <a:rPr kumimoji="1" lang="ja-JP" altLang="en-US" sz="16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ストロベリーヨーグルト風味</a:t>
            </a:r>
            <a:endParaRPr kumimoji="1" lang="en-US" altLang="ja-JP" sz="16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ウィニングスタート</a:t>
            </a:r>
            <a:endParaRPr kumimoji="1" lang="en-US" altLang="ja-JP" sz="16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TRME® </a:t>
            </a:r>
            <a:r>
              <a:rPr kumimoji="1" lang="ja-JP" altLang="en-US" sz="16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スムージー 専用スプーン</a:t>
            </a:r>
          </a:p>
        </p:txBody>
      </p:sp>
      <p:sp>
        <p:nvSpPr>
          <p:cNvPr id="14" name="テキスト ボックス 13">
            <a:extLst>
              <a:ext uri="{FF2B5EF4-FFF2-40B4-BE49-F238E27FC236}">
                <a16:creationId xmlns:a16="http://schemas.microsoft.com/office/drawing/2014/main" id="{3170E7A9-F9D3-2185-8CA0-A15CA2B2B921}"/>
              </a:ext>
            </a:extLst>
          </p:cNvPr>
          <p:cNvSpPr txBox="1"/>
          <p:nvPr/>
        </p:nvSpPr>
        <p:spPr>
          <a:xfrm>
            <a:off x="409278" y="2233589"/>
            <a:ext cx="1087129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だれでも気軽に始めることができるキットです。</a:t>
            </a:r>
            <a:endParaRPr kumimoji="1" lang="en-US" altLang="ja-JP" sz="24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短期間で</a:t>
            </a:r>
            <a:r>
              <a:rPr lang="ja-JP" altLang="en-US" sz="2400">
                <a:solidFill>
                  <a:prstClr val="white">
                    <a:lumMod val="95000"/>
                  </a:prstClr>
                </a:solidFill>
                <a:latin typeface="Noto Sans JP Light" panose="020B0300000000000000" pitchFamily="34" charset="-128"/>
                <a:ea typeface="Noto Sans JP Light" panose="020B0300000000000000" pitchFamily="34" charset="-128"/>
              </a:rPr>
              <a:t>、</a:t>
            </a:r>
            <a:r>
              <a:rPr kumimoji="1" lang="ja-JP" altLang="en-US" sz="24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なりたいカラダに向けて一歩踏み出すことができます。</a:t>
            </a:r>
          </a:p>
        </p:txBody>
      </p:sp>
      <p:pic>
        <p:nvPicPr>
          <p:cNvPr id="4" name="図 3" descr="暗い, 座る, カップ, テーブル が含まれている画像&#10;&#10;自動的に生成された説明">
            <a:extLst>
              <a:ext uri="{FF2B5EF4-FFF2-40B4-BE49-F238E27FC236}">
                <a16:creationId xmlns:a16="http://schemas.microsoft.com/office/drawing/2014/main" id="{A7FC1643-F9EB-EB25-2CAE-D04B42F26F0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369128">
            <a:off x="409570" y="5978879"/>
            <a:ext cx="1523441" cy="872946"/>
          </a:xfrm>
          <a:prstGeom prst="rect">
            <a:avLst/>
          </a:prstGeom>
        </p:spPr>
      </p:pic>
      <p:graphicFrame>
        <p:nvGraphicFramePr>
          <p:cNvPr id="15" name="グラフ 14">
            <a:extLst>
              <a:ext uri="{FF2B5EF4-FFF2-40B4-BE49-F238E27FC236}">
                <a16:creationId xmlns:a16="http://schemas.microsoft.com/office/drawing/2014/main" id="{A0851E1D-BCED-0654-B6BA-71FF858A7D5D}"/>
              </a:ext>
            </a:extLst>
          </p:cNvPr>
          <p:cNvGraphicFramePr/>
          <p:nvPr/>
        </p:nvGraphicFramePr>
        <p:xfrm>
          <a:off x="8762626" y="11126"/>
          <a:ext cx="4174134" cy="2374993"/>
        </p:xfrm>
        <a:graphic>
          <a:graphicData uri="http://schemas.openxmlformats.org/drawingml/2006/chart">
            <c:chart xmlns:c="http://schemas.openxmlformats.org/drawingml/2006/chart" xmlns:r="http://schemas.openxmlformats.org/officeDocument/2006/relationships" r:id="rId4"/>
          </a:graphicData>
        </a:graphic>
      </p:graphicFrame>
      <p:pic>
        <p:nvPicPr>
          <p:cNvPr id="16" name="図 15" descr="文字の書かれた紙&#10;&#10;自動的に生成された説明">
            <a:extLst>
              <a:ext uri="{FF2B5EF4-FFF2-40B4-BE49-F238E27FC236}">
                <a16:creationId xmlns:a16="http://schemas.microsoft.com/office/drawing/2014/main" id="{95A978F0-F412-B3F8-8D00-9D26A411143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868623" y="651497"/>
            <a:ext cx="939734" cy="1233139"/>
          </a:xfrm>
          <a:prstGeom prst="rect">
            <a:avLst/>
          </a:prstGeom>
        </p:spPr>
      </p:pic>
      <p:pic>
        <p:nvPicPr>
          <p:cNvPr id="17" name="図 16" descr="白黒の写真にテキストが書いてあるボトル&#10;&#10;中程度の精度で自動的に生成された説明">
            <a:extLst>
              <a:ext uri="{FF2B5EF4-FFF2-40B4-BE49-F238E27FC236}">
                <a16:creationId xmlns:a16="http://schemas.microsoft.com/office/drawing/2014/main" id="{53A3796F-0356-76E3-0B17-3B714B26F10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1155363" y="836712"/>
            <a:ext cx="413245" cy="965689"/>
          </a:xfrm>
          <a:prstGeom prst="rect">
            <a:avLst/>
          </a:prstGeom>
        </p:spPr>
      </p:pic>
      <p:pic>
        <p:nvPicPr>
          <p:cNvPr id="5" name="図 4" descr="文字の書かれた紙&#10;&#10;自動的に生成された説明">
            <a:extLst>
              <a:ext uri="{FF2B5EF4-FFF2-40B4-BE49-F238E27FC236}">
                <a16:creationId xmlns:a16="http://schemas.microsoft.com/office/drawing/2014/main" id="{36F3253A-1780-0BA0-2046-69C0DB5006D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62608" y="3114406"/>
            <a:ext cx="2635739" cy="3022780"/>
          </a:xfrm>
          <a:prstGeom prst="rect">
            <a:avLst/>
          </a:prstGeom>
        </p:spPr>
      </p:pic>
      <p:pic>
        <p:nvPicPr>
          <p:cNvPr id="11" name="図 10" descr="白黒の写真にテキストが書いてあるボトル&#10;&#10;中程度の精度で自動的に生成された説明">
            <a:extLst>
              <a:ext uri="{FF2B5EF4-FFF2-40B4-BE49-F238E27FC236}">
                <a16:creationId xmlns:a16="http://schemas.microsoft.com/office/drawing/2014/main" id="{AE769CDB-25F7-190D-D04C-AD5CA7E1823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074322" y="4671060"/>
            <a:ext cx="627395" cy="1466126"/>
          </a:xfrm>
          <a:prstGeom prst="rect">
            <a:avLst/>
          </a:prstGeom>
        </p:spPr>
      </p:pic>
    </p:spTree>
    <p:extLst>
      <p:ext uri="{BB962C8B-B14F-4D97-AF65-F5344CB8AC3E}">
        <p14:creationId xmlns:p14="http://schemas.microsoft.com/office/powerpoint/2010/main" val="2117624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CFF8464C-8E69-EB75-9BC0-6B544DA53C51}"/>
              </a:ext>
            </a:extLst>
          </p:cNvPr>
          <p:cNvPicPr>
            <a:picLocks noChangeAspect="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24680" y="-3814"/>
            <a:ext cx="5829661" cy="6858000"/>
          </a:xfrm>
          <a:prstGeom prst="rect">
            <a:avLst/>
          </a:prstGeom>
        </p:spPr>
      </p:pic>
      <p:sp>
        <p:nvSpPr>
          <p:cNvPr id="5" name="右中かっこ 4">
            <a:extLst>
              <a:ext uri="{FF2B5EF4-FFF2-40B4-BE49-F238E27FC236}">
                <a16:creationId xmlns:a16="http://schemas.microsoft.com/office/drawing/2014/main" id="{93ADECEE-FE44-F1D6-3B66-546F44D54798}"/>
              </a:ext>
            </a:extLst>
          </p:cNvPr>
          <p:cNvSpPr/>
          <p:nvPr/>
        </p:nvSpPr>
        <p:spPr>
          <a:xfrm>
            <a:off x="7536160" y="3087440"/>
            <a:ext cx="648073" cy="3437904"/>
          </a:xfrm>
          <a:prstGeom prst="rightBrace">
            <a:avLst>
              <a:gd name="adj1" fmla="val 30379"/>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 name="右中かっこ 5">
            <a:extLst>
              <a:ext uri="{FF2B5EF4-FFF2-40B4-BE49-F238E27FC236}">
                <a16:creationId xmlns:a16="http://schemas.microsoft.com/office/drawing/2014/main" id="{AA32F9FA-E5E8-2E18-98C4-E6056A48BABA}"/>
              </a:ext>
            </a:extLst>
          </p:cNvPr>
          <p:cNvSpPr/>
          <p:nvPr/>
        </p:nvSpPr>
        <p:spPr>
          <a:xfrm>
            <a:off x="7536162" y="2060856"/>
            <a:ext cx="648071" cy="936096"/>
          </a:xfrm>
          <a:prstGeom prst="rightBrace">
            <a:avLst>
              <a:gd name="adj1" fmla="val 24501"/>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3070C52F-EAE8-ACE5-F5E0-CAE8AD9A7331}"/>
              </a:ext>
            </a:extLst>
          </p:cNvPr>
          <p:cNvSpPr txBox="1"/>
          <p:nvPr/>
        </p:nvSpPr>
        <p:spPr>
          <a:xfrm>
            <a:off x="8399141" y="4299483"/>
            <a:ext cx="2448272" cy="923330"/>
          </a:xfrm>
          <a:prstGeom prst="rect">
            <a:avLst/>
          </a:prstGeom>
          <a:noFill/>
        </p:spPr>
        <p:txBody>
          <a:bodyPr wrap="square" rtlCol="0">
            <a:spAutoFit/>
          </a:bodyPr>
          <a:lstStyle/>
          <a:p>
            <a:r>
              <a:rPr kumimoji="1" lang="ja-JP" altLang="en-US" sz="3600">
                <a:latin typeface="Noto Sans JP Light" panose="020B0200000000000000" pitchFamily="50" charset="-128"/>
                <a:ea typeface="Noto Sans JP Light" panose="020B0200000000000000" pitchFamily="50" charset="-128"/>
              </a:rPr>
              <a:t>約</a:t>
            </a:r>
            <a:r>
              <a:rPr kumimoji="1" lang="en-US" altLang="ja-JP" sz="5400">
                <a:latin typeface="Noto Sans JP Light" panose="020B0200000000000000" pitchFamily="50" charset="-128"/>
                <a:ea typeface="Noto Sans JP Light" panose="020B0200000000000000" pitchFamily="50" charset="-128"/>
              </a:rPr>
              <a:t>60</a:t>
            </a:r>
            <a:r>
              <a:rPr kumimoji="1" lang="ja-JP" altLang="en-US" sz="3600">
                <a:latin typeface="Noto Sans JP Light" panose="020B0200000000000000" pitchFamily="50" charset="-128"/>
                <a:ea typeface="Noto Sans JP Light" panose="020B0200000000000000" pitchFamily="50" charset="-128"/>
              </a:rPr>
              <a:t>％</a:t>
            </a:r>
            <a:endParaRPr kumimoji="1" lang="ja-JP" altLang="en-US" sz="5400">
              <a:latin typeface="Noto Sans JP Light" panose="020B0200000000000000" pitchFamily="50" charset="-128"/>
              <a:ea typeface="Noto Sans JP Light" panose="020B0200000000000000" pitchFamily="50" charset="-128"/>
            </a:endParaRPr>
          </a:p>
        </p:txBody>
      </p:sp>
      <p:sp>
        <p:nvSpPr>
          <p:cNvPr id="8" name="テキスト ボックス 7">
            <a:extLst>
              <a:ext uri="{FF2B5EF4-FFF2-40B4-BE49-F238E27FC236}">
                <a16:creationId xmlns:a16="http://schemas.microsoft.com/office/drawing/2014/main" id="{5EB9D38C-E989-1F67-B2B2-988C4FBC75C8}"/>
              </a:ext>
            </a:extLst>
          </p:cNvPr>
          <p:cNvSpPr txBox="1"/>
          <p:nvPr/>
        </p:nvSpPr>
        <p:spPr>
          <a:xfrm>
            <a:off x="8400256" y="1764001"/>
            <a:ext cx="2448272" cy="1323439"/>
          </a:xfrm>
          <a:prstGeom prst="rect">
            <a:avLst/>
          </a:prstGeom>
          <a:noFill/>
        </p:spPr>
        <p:txBody>
          <a:bodyPr wrap="square" rtlCol="0">
            <a:spAutoFit/>
          </a:bodyPr>
          <a:lstStyle/>
          <a:p>
            <a:r>
              <a:rPr kumimoji="1" lang="ja-JP" altLang="en-US" sz="3600">
                <a:solidFill>
                  <a:srgbClr val="4EBAB8"/>
                </a:solidFill>
                <a:latin typeface="Noto Sans JP Light" panose="020B0200000000000000" pitchFamily="50" charset="-128"/>
                <a:ea typeface="Noto Sans JP Light" panose="020B0200000000000000" pitchFamily="50" charset="-128"/>
              </a:rPr>
              <a:t>約</a:t>
            </a:r>
            <a:r>
              <a:rPr kumimoji="1" lang="en-US" altLang="ja-JP" sz="8000">
                <a:solidFill>
                  <a:srgbClr val="4EBAB8"/>
                </a:solidFill>
                <a:latin typeface="Noto Sans JP Light" panose="020B0200000000000000" pitchFamily="50" charset="-128"/>
                <a:ea typeface="Noto Sans JP Light" panose="020B0200000000000000" pitchFamily="50" charset="-128"/>
              </a:rPr>
              <a:t>16</a:t>
            </a:r>
            <a:r>
              <a:rPr kumimoji="1" lang="ja-JP" altLang="en-US" sz="3600">
                <a:solidFill>
                  <a:srgbClr val="4EBAB8"/>
                </a:solidFill>
                <a:latin typeface="Noto Sans JP Light" panose="020B0200000000000000" pitchFamily="50" charset="-128"/>
                <a:ea typeface="Noto Sans JP Light" panose="020B0200000000000000" pitchFamily="50" charset="-128"/>
              </a:rPr>
              <a:t>％</a:t>
            </a:r>
            <a:endParaRPr kumimoji="1" lang="ja-JP" altLang="en-US" sz="5400">
              <a:solidFill>
                <a:srgbClr val="4EBAB8"/>
              </a:solidFill>
              <a:latin typeface="Noto Sans JP Light" panose="020B0200000000000000" pitchFamily="50" charset="-128"/>
              <a:ea typeface="Noto Sans JP Light" panose="020B0200000000000000" pitchFamily="50" charset="-128"/>
            </a:endParaRPr>
          </a:p>
        </p:txBody>
      </p:sp>
      <p:sp>
        <p:nvSpPr>
          <p:cNvPr id="2" name="テキスト ボックス 1">
            <a:extLst>
              <a:ext uri="{FF2B5EF4-FFF2-40B4-BE49-F238E27FC236}">
                <a16:creationId xmlns:a16="http://schemas.microsoft.com/office/drawing/2014/main" id="{50A3AC81-BC9A-31D9-8C0C-F65A65E3DF18}"/>
              </a:ext>
            </a:extLst>
          </p:cNvPr>
          <p:cNvSpPr txBox="1"/>
          <p:nvPr/>
        </p:nvSpPr>
        <p:spPr>
          <a:xfrm>
            <a:off x="8328248" y="1160297"/>
            <a:ext cx="3240360" cy="707886"/>
          </a:xfrm>
          <a:prstGeom prst="rect">
            <a:avLst/>
          </a:prstGeom>
          <a:noFill/>
        </p:spPr>
        <p:txBody>
          <a:bodyPr wrap="square" rtlCol="0">
            <a:spAutoFit/>
          </a:bodyPr>
          <a:lstStyle/>
          <a:p>
            <a:r>
              <a:rPr kumimoji="1" lang="ja-JP" altLang="en-US" sz="4000">
                <a:solidFill>
                  <a:srgbClr val="4EBAB8"/>
                </a:solidFill>
                <a:latin typeface="Noto Sans JP Light" panose="020B0200000000000000" pitchFamily="50" charset="-128"/>
                <a:ea typeface="Noto Sans JP Light" panose="020B0200000000000000" pitchFamily="50" charset="-128"/>
              </a:rPr>
              <a:t>タンパク質</a:t>
            </a:r>
            <a:endParaRPr kumimoji="1" lang="en-US" altLang="ja-JP" sz="4000">
              <a:solidFill>
                <a:srgbClr val="4EBAB8"/>
              </a:solidFill>
              <a:latin typeface="Noto Sans JP Light" panose="020B0200000000000000" pitchFamily="50" charset="-128"/>
              <a:ea typeface="Noto Sans JP Light" panose="020B0200000000000000" pitchFamily="50" charset="-128"/>
            </a:endParaRPr>
          </a:p>
        </p:txBody>
      </p:sp>
      <p:sp>
        <p:nvSpPr>
          <p:cNvPr id="9" name="テキスト ボックス 8">
            <a:extLst>
              <a:ext uri="{FF2B5EF4-FFF2-40B4-BE49-F238E27FC236}">
                <a16:creationId xmlns:a16="http://schemas.microsoft.com/office/drawing/2014/main" id="{5D29C4EA-E26A-888B-4C6D-834D2F1D07D8}"/>
              </a:ext>
            </a:extLst>
          </p:cNvPr>
          <p:cNvSpPr txBox="1"/>
          <p:nvPr/>
        </p:nvSpPr>
        <p:spPr>
          <a:xfrm>
            <a:off x="8396064" y="3861048"/>
            <a:ext cx="2592288" cy="584775"/>
          </a:xfrm>
          <a:prstGeom prst="rect">
            <a:avLst/>
          </a:prstGeom>
          <a:noFill/>
        </p:spPr>
        <p:txBody>
          <a:bodyPr wrap="square" rtlCol="0">
            <a:spAutoFit/>
          </a:bodyPr>
          <a:lstStyle/>
          <a:p>
            <a:r>
              <a:rPr lang="ja-JP" altLang="en-US" sz="3200">
                <a:latin typeface="Noto Sans JP Light" panose="020B0200000000000000" pitchFamily="50" charset="-128"/>
                <a:ea typeface="Noto Sans JP Light" panose="020B0200000000000000" pitchFamily="50" charset="-128"/>
              </a:rPr>
              <a:t>水分</a:t>
            </a:r>
            <a:endParaRPr kumimoji="1" lang="en-US" altLang="ja-JP" sz="3200">
              <a:latin typeface="Noto Sans JP Light" panose="020B0200000000000000" pitchFamily="50" charset="-128"/>
              <a:ea typeface="Noto Sans JP Light" panose="020B0200000000000000" pitchFamily="50" charset="-128"/>
            </a:endParaRPr>
          </a:p>
        </p:txBody>
      </p:sp>
      <p:cxnSp>
        <p:nvCxnSpPr>
          <p:cNvPr id="3" name="直線コネクタ 2">
            <a:extLst>
              <a:ext uri="{FF2B5EF4-FFF2-40B4-BE49-F238E27FC236}">
                <a16:creationId xmlns:a16="http://schemas.microsoft.com/office/drawing/2014/main" id="{F4DFFC4D-2A29-890F-4480-8CAFFB7F8B31}"/>
              </a:ext>
            </a:extLst>
          </p:cNvPr>
          <p:cNvCxnSpPr>
            <a:cxnSpLocks/>
          </p:cNvCxnSpPr>
          <p:nvPr/>
        </p:nvCxnSpPr>
        <p:spPr>
          <a:xfrm>
            <a:off x="623392" y="2996952"/>
            <a:ext cx="669674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 name="直線コネクタ 3">
            <a:extLst>
              <a:ext uri="{FF2B5EF4-FFF2-40B4-BE49-F238E27FC236}">
                <a16:creationId xmlns:a16="http://schemas.microsoft.com/office/drawing/2014/main" id="{B72BCE23-B2FB-8AA0-7E27-63B5F474FE16}"/>
              </a:ext>
            </a:extLst>
          </p:cNvPr>
          <p:cNvCxnSpPr>
            <a:cxnSpLocks/>
          </p:cNvCxnSpPr>
          <p:nvPr/>
        </p:nvCxnSpPr>
        <p:spPr>
          <a:xfrm flipV="1">
            <a:off x="623392" y="2060848"/>
            <a:ext cx="6696744" cy="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88713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A443A-8CA4-8544-59A1-B7B0B2584CC0}"/>
            </a:ext>
          </a:extLst>
        </p:cNvPr>
        <p:cNvGrpSpPr/>
        <p:nvPr/>
      </p:nvGrpSpPr>
      <p:grpSpPr>
        <a:xfrm>
          <a:off x="0" y="0"/>
          <a:ext cx="0" cy="0"/>
          <a:chOff x="0" y="0"/>
          <a:chExt cx="0" cy="0"/>
        </a:xfrm>
      </p:grpSpPr>
      <p:sp>
        <p:nvSpPr>
          <p:cNvPr id="9" name="正方形/長方形 8">
            <a:extLst>
              <a:ext uri="{FF2B5EF4-FFF2-40B4-BE49-F238E27FC236}">
                <a16:creationId xmlns:a16="http://schemas.microsoft.com/office/drawing/2014/main" id="{561BA3CA-C46A-6E30-DD0D-C3F7167C5C96}"/>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endParaRPr>
          </a:p>
        </p:txBody>
      </p:sp>
      <p:sp>
        <p:nvSpPr>
          <p:cNvPr id="10" name="テキスト ボックス 9">
            <a:extLst>
              <a:ext uri="{FF2B5EF4-FFF2-40B4-BE49-F238E27FC236}">
                <a16:creationId xmlns:a16="http://schemas.microsoft.com/office/drawing/2014/main" id="{A8012350-38DD-4F6A-9A47-5DE774CC884D}"/>
              </a:ext>
            </a:extLst>
          </p:cNvPr>
          <p:cNvSpPr txBox="1"/>
          <p:nvPr/>
        </p:nvSpPr>
        <p:spPr>
          <a:xfrm>
            <a:off x="407369" y="1374378"/>
            <a:ext cx="4464496"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54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3</a:t>
            </a:r>
            <a:r>
              <a:rPr lang="ja-JP" altLang="en-US" sz="5400">
                <a:solidFill>
                  <a:prstClr val="white"/>
                </a:solidFill>
                <a:latin typeface="Noto Sans JP Medium" panose="020B0600000000000000" pitchFamily="34" charset="-128"/>
                <a:ea typeface="Noto Sans JP Medium" panose="020B0600000000000000" pitchFamily="34" charset="-128"/>
              </a:rPr>
              <a:t>ヵ</a:t>
            </a:r>
            <a:r>
              <a:rPr kumimoji="1" lang="ja-JP" altLang="en-US" sz="54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rPr>
              <a:t>月 キット</a:t>
            </a:r>
          </a:p>
        </p:txBody>
      </p:sp>
      <p:sp>
        <p:nvSpPr>
          <p:cNvPr id="13" name="フローチャート: 端子 12">
            <a:extLst>
              <a:ext uri="{FF2B5EF4-FFF2-40B4-BE49-F238E27FC236}">
                <a16:creationId xmlns:a16="http://schemas.microsoft.com/office/drawing/2014/main" id="{548ED236-BD57-C905-F589-0565BFF2EC46}"/>
              </a:ext>
            </a:extLst>
          </p:cNvPr>
          <p:cNvSpPr/>
          <p:nvPr/>
        </p:nvSpPr>
        <p:spPr>
          <a:xfrm>
            <a:off x="407368" y="275736"/>
            <a:ext cx="3744416" cy="921016"/>
          </a:xfrm>
          <a:prstGeom prst="flowChartTermina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理想のボディに</a:t>
            </a:r>
            <a:endParaRPr kumimoji="1" lang="en-US" altLang="ja-JP" sz="24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cs typeface="+mn-cs"/>
              </a:rPr>
              <a:t>邁進したい方に</a:t>
            </a:r>
          </a:p>
        </p:txBody>
      </p:sp>
      <p:pic>
        <p:nvPicPr>
          <p:cNvPr id="2" name="図 1" descr="文字の書かれた紙&#10;&#10;自動的に生成された説明">
            <a:extLst>
              <a:ext uri="{FF2B5EF4-FFF2-40B4-BE49-F238E27FC236}">
                <a16:creationId xmlns:a16="http://schemas.microsoft.com/office/drawing/2014/main" id="{DDB053BF-9920-E896-5F62-A52B3DE11C5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8576" y="3204711"/>
            <a:ext cx="4162082" cy="2615510"/>
          </a:xfrm>
          <a:prstGeom prst="rect">
            <a:avLst/>
          </a:prstGeom>
        </p:spPr>
      </p:pic>
      <p:sp>
        <p:nvSpPr>
          <p:cNvPr id="3" name="テキスト ボックス 2">
            <a:extLst>
              <a:ext uri="{FF2B5EF4-FFF2-40B4-BE49-F238E27FC236}">
                <a16:creationId xmlns:a16="http://schemas.microsoft.com/office/drawing/2014/main" id="{65013D3E-C293-4F5A-04B0-42075CA99F50}"/>
              </a:ext>
            </a:extLst>
          </p:cNvPr>
          <p:cNvSpPr txBox="1"/>
          <p:nvPr/>
        </p:nvSpPr>
        <p:spPr>
          <a:xfrm>
            <a:off x="5088256" y="4360455"/>
            <a:ext cx="6264696" cy="2092881"/>
          </a:xfrm>
          <a:prstGeom prst="rect">
            <a:avLst/>
          </a:prstGeom>
          <a:noFill/>
        </p:spPr>
        <p:txBody>
          <a:bodyPr wrap="square">
            <a:spAutoFit/>
          </a:bodyPr>
          <a:lstStyle/>
          <a:p>
            <a:r>
              <a:rPr kumimoji="1" lang="ja-JP" altLang="en-US">
                <a:solidFill>
                  <a:schemeClr val="bg1">
                    <a:lumMod val="95000"/>
                  </a:schemeClr>
                </a:solidFill>
                <a:latin typeface="Noto Sans JP Light" panose="020B0300000000000000" pitchFamily="34" charset="-128"/>
                <a:ea typeface="Noto Sans JP Light" panose="020B0300000000000000" pitchFamily="34" charset="-128"/>
              </a:rPr>
              <a:t>セット内容</a:t>
            </a:r>
            <a:endParaRPr kumimoji="1" lang="en-US" altLang="ja-JP">
              <a:solidFill>
                <a:schemeClr val="bg1">
                  <a:lumMod val="95000"/>
                </a:schemeClr>
              </a:solidFill>
              <a:latin typeface="Noto Sans JP Light" panose="020B0300000000000000" pitchFamily="34" charset="-128"/>
              <a:ea typeface="Noto Sans JP Light" panose="020B0300000000000000" pitchFamily="34" charset="-128"/>
            </a:endParaRPr>
          </a:p>
          <a:p>
            <a:pPr marL="285750" indent="-285750">
              <a:buFont typeface="Arial" panose="020B0604020202020204" pitchFamily="34" charset="0"/>
              <a:buChar char="•"/>
            </a:pPr>
            <a:r>
              <a:rPr kumimoji="1" lang="en-US" altLang="ja-JP" sz="1600">
                <a:solidFill>
                  <a:schemeClr val="bg1">
                    <a:lumMod val="95000"/>
                  </a:schemeClr>
                </a:solidFill>
                <a:latin typeface="Noto Sans JP Light" panose="020B0300000000000000" pitchFamily="34" charset="-128"/>
                <a:ea typeface="Noto Sans JP Light" panose="020B0300000000000000" pitchFamily="34" charset="-128"/>
              </a:rPr>
              <a:t>TRME® </a:t>
            </a:r>
            <a:r>
              <a:rPr kumimoji="1" lang="ja-JP" altLang="en-US" sz="1600">
                <a:solidFill>
                  <a:schemeClr val="bg1">
                    <a:lumMod val="95000"/>
                  </a:schemeClr>
                </a:solidFill>
                <a:latin typeface="Noto Sans JP Light" panose="020B0300000000000000" pitchFamily="34" charset="-128"/>
                <a:ea typeface="Noto Sans JP Light" panose="020B0300000000000000" pitchFamily="34" charset="-128"/>
              </a:rPr>
              <a:t>スムージー バナナ風味（</a:t>
            </a:r>
            <a:r>
              <a:rPr lang="en-US" altLang="ja-JP" sz="1600">
                <a:solidFill>
                  <a:schemeClr val="bg1">
                    <a:lumMod val="95000"/>
                  </a:schemeClr>
                </a:solidFill>
                <a:latin typeface="Noto Sans JP Light" panose="020B0300000000000000" pitchFamily="34" charset="-128"/>
                <a:ea typeface="Noto Sans JP Light" panose="020B0300000000000000" pitchFamily="34" charset="-128"/>
              </a:rPr>
              <a:t>4</a:t>
            </a:r>
            <a:r>
              <a:rPr lang="ja-JP" altLang="en-US" sz="1600">
                <a:solidFill>
                  <a:schemeClr val="bg1">
                    <a:lumMod val="95000"/>
                  </a:schemeClr>
                </a:solidFill>
                <a:latin typeface="Noto Sans JP Light" panose="020B0300000000000000" pitchFamily="34" charset="-128"/>
                <a:ea typeface="Noto Sans JP Light" panose="020B0300000000000000" pitchFamily="34" charset="-128"/>
              </a:rPr>
              <a:t>バッグ</a:t>
            </a:r>
            <a:r>
              <a:rPr kumimoji="1" lang="ja-JP" altLang="en-US" sz="1600">
                <a:solidFill>
                  <a:schemeClr val="bg1">
                    <a:lumMod val="95000"/>
                  </a:schemeClr>
                </a:solidFill>
                <a:latin typeface="Noto Sans JP Light" panose="020B0300000000000000" pitchFamily="34" charset="-128"/>
                <a:ea typeface="Noto Sans JP Light" panose="020B0300000000000000" pitchFamily="34" charset="-128"/>
              </a:rPr>
              <a:t>）</a:t>
            </a:r>
            <a:endParaRPr kumimoji="1" lang="en-US" altLang="ja-JP" sz="1600">
              <a:solidFill>
                <a:schemeClr val="bg1">
                  <a:lumMod val="95000"/>
                </a:schemeClr>
              </a:solidFill>
              <a:latin typeface="Noto Sans JP Light" panose="020B0300000000000000" pitchFamily="34" charset="-128"/>
              <a:ea typeface="Noto Sans JP Light" panose="020B0300000000000000" pitchFamily="34" charset="-128"/>
            </a:endParaRPr>
          </a:p>
          <a:p>
            <a:pPr marL="285750" indent="-285750">
              <a:buFont typeface="Arial" panose="020B0604020202020204" pitchFamily="34" charset="0"/>
              <a:buChar char="•"/>
            </a:pPr>
            <a:r>
              <a:rPr kumimoji="1" lang="en-US" altLang="ja-JP" sz="1600">
                <a:solidFill>
                  <a:schemeClr val="bg1">
                    <a:lumMod val="95000"/>
                  </a:schemeClr>
                </a:solidFill>
                <a:latin typeface="Noto Sans JP Light" panose="020B0300000000000000" pitchFamily="34" charset="-128"/>
                <a:ea typeface="Noto Sans JP Light" panose="020B0300000000000000" pitchFamily="34" charset="-128"/>
              </a:rPr>
              <a:t>TRME® </a:t>
            </a:r>
            <a:r>
              <a:rPr kumimoji="1" lang="ja-JP" altLang="en-US" sz="1600">
                <a:solidFill>
                  <a:schemeClr val="bg1">
                    <a:lumMod val="95000"/>
                  </a:schemeClr>
                </a:solidFill>
                <a:latin typeface="Noto Sans JP Light" panose="020B0300000000000000" pitchFamily="34" charset="-128"/>
                <a:ea typeface="Noto Sans JP Light" panose="020B0300000000000000" pitchFamily="34" charset="-128"/>
              </a:rPr>
              <a:t>スムージー ストロベリーヨーグルト風味（</a:t>
            </a:r>
            <a:r>
              <a:rPr lang="en-US" altLang="ja-JP" sz="1600">
                <a:solidFill>
                  <a:schemeClr val="bg1">
                    <a:lumMod val="95000"/>
                  </a:schemeClr>
                </a:solidFill>
                <a:latin typeface="Noto Sans JP Light" panose="020B0300000000000000" pitchFamily="34" charset="-128"/>
                <a:ea typeface="Noto Sans JP Light" panose="020B0300000000000000" pitchFamily="34" charset="-128"/>
              </a:rPr>
              <a:t>4</a:t>
            </a:r>
            <a:r>
              <a:rPr lang="ja-JP" altLang="en-US" sz="1600">
                <a:solidFill>
                  <a:schemeClr val="bg1">
                    <a:lumMod val="95000"/>
                  </a:schemeClr>
                </a:solidFill>
                <a:latin typeface="Noto Sans JP Light" panose="020B0300000000000000" pitchFamily="34" charset="-128"/>
                <a:ea typeface="Noto Sans JP Light" panose="020B0300000000000000" pitchFamily="34" charset="-128"/>
              </a:rPr>
              <a:t>バッグ</a:t>
            </a:r>
            <a:r>
              <a:rPr kumimoji="1" lang="ja-JP" altLang="en-US" sz="1600">
                <a:solidFill>
                  <a:schemeClr val="bg1">
                    <a:lumMod val="95000"/>
                  </a:schemeClr>
                </a:solidFill>
                <a:latin typeface="Noto Sans JP Light" panose="020B0300000000000000" pitchFamily="34" charset="-128"/>
                <a:ea typeface="Noto Sans JP Light" panose="020B0300000000000000" pitchFamily="34" charset="-128"/>
              </a:rPr>
              <a:t>）</a:t>
            </a:r>
            <a:endParaRPr kumimoji="1" lang="en-US" altLang="ja-JP" sz="1600">
              <a:solidFill>
                <a:schemeClr val="bg1">
                  <a:lumMod val="95000"/>
                </a:schemeClr>
              </a:solidFill>
              <a:latin typeface="Noto Sans JP Light" panose="020B0300000000000000" pitchFamily="34" charset="-128"/>
              <a:ea typeface="Noto Sans JP Light" panose="020B0300000000000000" pitchFamily="34" charset="-128"/>
            </a:endParaRPr>
          </a:p>
          <a:p>
            <a:pPr marL="285750" indent="-285750">
              <a:buFont typeface="Arial" panose="020B0604020202020204" pitchFamily="34" charset="0"/>
              <a:buChar char="•"/>
            </a:pPr>
            <a:r>
              <a:rPr kumimoji="1" lang="en-US" altLang="ja-JP" sz="1600">
                <a:solidFill>
                  <a:schemeClr val="bg1">
                    <a:lumMod val="95000"/>
                  </a:schemeClr>
                </a:solidFill>
                <a:latin typeface="Noto Sans JP Light" panose="020B0300000000000000" pitchFamily="34" charset="-128"/>
                <a:ea typeface="Noto Sans JP Light" panose="020B0300000000000000" pitchFamily="34" charset="-128"/>
              </a:rPr>
              <a:t>TRME® </a:t>
            </a:r>
            <a:r>
              <a:rPr kumimoji="1" lang="ja-JP" altLang="en-US" sz="1600">
                <a:solidFill>
                  <a:schemeClr val="bg1">
                    <a:lumMod val="95000"/>
                  </a:schemeClr>
                </a:solidFill>
                <a:latin typeface="Noto Sans JP Light" panose="020B0300000000000000" pitchFamily="34" charset="-128"/>
                <a:ea typeface="Noto Sans JP Light" panose="020B0300000000000000" pitchFamily="34" charset="-128"/>
              </a:rPr>
              <a:t>ウィニングスタート（</a:t>
            </a:r>
            <a:r>
              <a:rPr kumimoji="1" lang="en-US" altLang="ja-JP" sz="1600">
                <a:solidFill>
                  <a:schemeClr val="bg1">
                    <a:lumMod val="95000"/>
                  </a:schemeClr>
                </a:solidFill>
                <a:latin typeface="Noto Sans JP Light" panose="020B0300000000000000" pitchFamily="34" charset="-128"/>
                <a:ea typeface="Noto Sans JP Light" panose="020B0300000000000000" pitchFamily="34" charset="-128"/>
              </a:rPr>
              <a:t>2</a:t>
            </a:r>
            <a:r>
              <a:rPr kumimoji="1" lang="ja-JP" altLang="en-US" sz="1600">
                <a:solidFill>
                  <a:schemeClr val="bg1">
                    <a:lumMod val="95000"/>
                  </a:schemeClr>
                </a:solidFill>
                <a:latin typeface="Noto Sans JP Light" panose="020B0300000000000000" pitchFamily="34" charset="-128"/>
                <a:ea typeface="Noto Sans JP Light" panose="020B0300000000000000" pitchFamily="34" charset="-128"/>
              </a:rPr>
              <a:t>本）</a:t>
            </a:r>
            <a:endParaRPr kumimoji="1" lang="en-US" altLang="ja-JP" sz="1600">
              <a:solidFill>
                <a:schemeClr val="bg1">
                  <a:lumMod val="95000"/>
                </a:schemeClr>
              </a:solidFill>
              <a:latin typeface="Noto Sans JP Light" panose="020B0300000000000000" pitchFamily="34" charset="-128"/>
              <a:ea typeface="Noto Sans JP Light" panose="020B0300000000000000" pitchFamily="34" charset="-128"/>
            </a:endParaRPr>
          </a:p>
          <a:p>
            <a:pPr marL="285750" indent="-285750">
              <a:buFont typeface="Arial" panose="020B0604020202020204" pitchFamily="34" charset="0"/>
              <a:buChar char="•"/>
            </a:pPr>
            <a:r>
              <a:rPr kumimoji="1" lang="en-US" altLang="ja-JP" sz="1600">
                <a:solidFill>
                  <a:schemeClr val="bg1">
                    <a:lumMod val="95000"/>
                  </a:schemeClr>
                </a:solidFill>
                <a:latin typeface="Noto Sans JP Light" panose="020B0300000000000000" pitchFamily="34" charset="-128"/>
                <a:ea typeface="Noto Sans JP Light" panose="020B0300000000000000" pitchFamily="34" charset="-128"/>
              </a:rPr>
              <a:t>TRME® </a:t>
            </a:r>
            <a:r>
              <a:rPr kumimoji="1" lang="ja-JP" altLang="en-US" sz="1600">
                <a:solidFill>
                  <a:schemeClr val="bg1">
                    <a:lumMod val="95000"/>
                  </a:schemeClr>
                </a:solidFill>
                <a:latin typeface="Noto Sans JP Light" panose="020B0300000000000000" pitchFamily="34" charset="-128"/>
                <a:ea typeface="Noto Sans JP Light" panose="020B0300000000000000" pitchFamily="34" charset="-128"/>
              </a:rPr>
              <a:t>グルコエッジ</a:t>
            </a:r>
            <a:r>
              <a:rPr lang="ja-JP" altLang="en-US" sz="1600">
                <a:solidFill>
                  <a:schemeClr val="bg1">
                    <a:lumMod val="95000"/>
                  </a:schemeClr>
                </a:solidFill>
                <a:latin typeface="Noto Sans JP Light" panose="020B0300000000000000" pitchFamily="34" charset="-128"/>
                <a:ea typeface="Noto Sans JP Light" panose="020B0300000000000000" pitchFamily="34" charset="-128"/>
              </a:rPr>
              <a:t>（</a:t>
            </a:r>
            <a:r>
              <a:rPr lang="en-US" altLang="ja-JP" sz="1600">
                <a:solidFill>
                  <a:schemeClr val="bg1">
                    <a:lumMod val="95000"/>
                  </a:schemeClr>
                </a:solidFill>
                <a:latin typeface="Noto Sans JP Light" panose="020B0300000000000000" pitchFamily="34" charset="-128"/>
                <a:ea typeface="Noto Sans JP Light" panose="020B0300000000000000" pitchFamily="34" charset="-128"/>
              </a:rPr>
              <a:t>3</a:t>
            </a:r>
            <a:r>
              <a:rPr lang="ja-JP" altLang="en-US" sz="1600">
                <a:solidFill>
                  <a:schemeClr val="bg1">
                    <a:lumMod val="95000"/>
                  </a:schemeClr>
                </a:solidFill>
                <a:latin typeface="Noto Sans JP Light" panose="020B0300000000000000" pitchFamily="34" charset="-128"/>
                <a:ea typeface="Noto Sans JP Light" panose="020B0300000000000000" pitchFamily="34" charset="-128"/>
              </a:rPr>
              <a:t>箱）</a:t>
            </a:r>
            <a:endParaRPr lang="en-US" altLang="ja-JP" sz="1600">
              <a:solidFill>
                <a:schemeClr val="bg1">
                  <a:lumMod val="95000"/>
                </a:schemeClr>
              </a:solidFill>
              <a:latin typeface="Noto Sans JP Light" panose="020B0300000000000000" pitchFamily="34" charset="-128"/>
              <a:ea typeface="Noto Sans JP Light" panose="020B0300000000000000" pitchFamily="34" charset="-128"/>
            </a:endParaRPr>
          </a:p>
          <a:p>
            <a:pPr marL="285750" indent="-285750">
              <a:buFont typeface="Arial" panose="020B0604020202020204" pitchFamily="34" charset="0"/>
              <a:buChar char="•"/>
            </a:pPr>
            <a:r>
              <a:rPr kumimoji="1" lang="en-US" altLang="ja-JP" sz="1600">
                <a:solidFill>
                  <a:schemeClr val="bg1">
                    <a:lumMod val="95000"/>
                  </a:schemeClr>
                </a:solidFill>
                <a:latin typeface="Noto Sans JP Light" panose="020B0300000000000000" pitchFamily="34" charset="-128"/>
                <a:ea typeface="Noto Sans JP Light" panose="020B0300000000000000" pitchFamily="34" charset="-128"/>
              </a:rPr>
              <a:t>TRME® </a:t>
            </a:r>
            <a:r>
              <a:rPr kumimoji="1" lang="ja-JP" altLang="en-US" sz="1600">
                <a:solidFill>
                  <a:schemeClr val="bg1">
                    <a:lumMod val="95000"/>
                  </a:schemeClr>
                </a:solidFill>
                <a:latin typeface="Noto Sans JP Light" panose="020B0300000000000000" pitchFamily="34" charset="-128"/>
                <a:ea typeface="Noto Sans JP Light" panose="020B0300000000000000" pitchFamily="34" charset="-128"/>
              </a:rPr>
              <a:t>バーニングフォーカス（</a:t>
            </a:r>
            <a:r>
              <a:rPr kumimoji="1" lang="en-US" altLang="ja-JP" sz="1600">
                <a:solidFill>
                  <a:schemeClr val="bg1">
                    <a:lumMod val="95000"/>
                  </a:schemeClr>
                </a:solidFill>
                <a:latin typeface="Noto Sans JP Light" panose="020B0300000000000000" pitchFamily="34" charset="-128"/>
                <a:ea typeface="Noto Sans JP Light" panose="020B0300000000000000" pitchFamily="34" charset="-128"/>
              </a:rPr>
              <a:t>3</a:t>
            </a:r>
            <a:r>
              <a:rPr kumimoji="1" lang="ja-JP" altLang="en-US" sz="1600">
                <a:solidFill>
                  <a:schemeClr val="bg1">
                    <a:lumMod val="95000"/>
                  </a:schemeClr>
                </a:solidFill>
                <a:latin typeface="Noto Sans JP Light" panose="020B0300000000000000" pitchFamily="34" charset="-128"/>
                <a:ea typeface="Noto Sans JP Light" panose="020B0300000000000000" pitchFamily="34" charset="-128"/>
              </a:rPr>
              <a:t>本）</a:t>
            </a:r>
            <a:endParaRPr kumimoji="1" lang="en-US" altLang="ja-JP" sz="1600">
              <a:solidFill>
                <a:schemeClr val="bg1">
                  <a:lumMod val="95000"/>
                </a:schemeClr>
              </a:solidFill>
              <a:latin typeface="Noto Sans JP Light" panose="020B0300000000000000" pitchFamily="34" charset="-128"/>
              <a:ea typeface="Noto Sans JP Light" panose="020B0300000000000000" pitchFamily="34" charset="-128"/>
            </a:endParaRPr>
          </a:p>
          <a:p>
            <a:pPr marL="285750" indent="-285750">
              <a:buFont typeface="Arial" panose="020B0604020202020204" pitchFamily="34" charset="0"/>
              <a:buChar char="•"/>
            </a:pPr>
            <a:r>
              <a:rPr kumimoji="1" lang="en-US" altLang="ja-JP" sz="1600">
                <a:solidFill>
                  <a:schemeClr val="bg1">
                    <a:lumMod val="95000"/>
                  </a:schemeClr>
                </a:solidFill>
                <a:latin typeface="Noto Sans JP Light" panose="020B0300000000000000" pitchFamily="34" charset="-128"/>
                <a:ea typeface="Noto Sans JP Light" panose="020B0300000000000000" pitchFamily="34" charset="-128"/>
              </a:rPr>
              <a:t>TRME® </a:t>
            </a:r>
            <a:r>
              <a:rPr kumimoji="1" lang="ja-JP" altLang="en-US" sz="1600">
                <a:solidFill>
                  <a:schemeClr val="bg1">
                    <a:lumMod val="95000"/>
                  </a:schemeClr>
                </a:solidFill>
                <a:latin typeface="Noto Sans JP Light" panose="020B0300000000000000" pitchFamily="34" charset="-128"/>
                <a:ea typeface="Noto Sans JP Light" panose="020B0300000000000000" pitchFamily="34" charset="-128"/>
              </a:rPr>
              <a:t>クレイブウィン（</a:t>
            </a:r>
            <a:r>
              <a:rPr kumimoji="1" lang="en-US" altLang="ja-JP" sz="1600">
                <a:solidFill>
                  <a:schemeClr val="bg1">
                    <a:lumMod val="95000"/>
                  </a:schemeClr>
                </a:solidFill>
                <a:latin typeface="Noto Sans JP Light" panose="020B0300000000000000" pitchFamily="34" charset="-128"/>
                <a:ea typeface="Noto Sans JP Light" panose="020B0300000000000000" pitchFamily="34" charset="-128"/>
              </a:rPr>
              <a:t>3</a:t>
            </a:r>
            <a:r>
              <a:rPr kumimoji="1" lang="ja-JP" altLang="en-US" sz="1600">
                <a:solidFill>
                  <a:schemeClr val="bg1">
                    <a:lumMod val="95000"/>
                  </a:schemeClr>
                </a:solidFill>
                <a:latin typeface="Noto Sans JP Light" panose="020B0300000000000000" pitchFamily="34" charset="-128"/>
                <a:ea typeface="Noto Sans JP Light" panose="020B0300000000000000" pitchFamily="34" charset="-128"/>
              </a:rPr>
              <a:t>本）</a:t>
            </a:r>
            <a:endParaRPr kumimoji="1" lang="en-US" altLang="ja-JP" sz="1600">
              <a:solidFill>
                <a:schemeClr val="bg1">
                  <a:lumMod val="95000"/>
                </a:schemeClr>
              </a:solidFill>
              <a:latin typeface="Noto Sans JP Light" panose="020B0300000000000000" pitchFamily="34" charset="-128"/>
              <a:ea typeface="Noto Sans JP Light" panose="020B0300000000000000" pitchFamily="34" charset="-128"/>
            </a:endParaRPr>
          </a:p>
          <a:p>
            <a:pPr marL="285750" indent="-285750">
              <a:buFont typeface="Arial" panose="020B0604020202020204" pitchFamily="34" charset="0"/>
              <a:buChar char="•"/>
            </a:pPr>
            <a:r>
              <a:rPr kumimoji="1" lang="en-US" altLang="ja-JP" sz="1600">
                <a:solidFill>
                  <a:schemeClr val="bg1">
                    <a:lumMod val="95000"/>
                  </a:schemeClr>
                </a:solidFill>
                <a:latin typeface="Noto Sans JP Light" panose="020B0300000000000000" pitchFamily="34" charset="-128"/>
                <a:ea typeface="Noto Sans JP Light" panose="020B0300000000000000" pitchFamily="34" charset="-128"/>
              </a:rPr>
              <a:t>TRME® </a:t>
            </a:r>
            <a:r>
              <a:rPr kumimoji="1" lang="ja-JP" altLang="en-US" sz="1600">
                <a:solidFill>
                  <a:schemeClr val="bg1">
                    <a:lumMod val="95000"/>
                  </a:schemeClr>
                </a:solidFill>
                <a:latin typeface="Noto Sans JP Light" panose="020B0300000000000000" pitchFamily="34" charset="-128"/>
                <a:ea typeface="Noto Sans JP Light" panose="020B0300000000000000" pitchFamily="34" charset="-128"/>
              </a:rPr>
              <a:t>スムージー 専用スプーン</a:t>
            </a:r>
          </a:p>
        </p:txBody>
      </p:sp>
      <p:sp>
        <p:nvSpPr>
          <p:cNvPr id="4" name="テキスト ボックス 3">
            <a:extLst>
              <a:ext uri="{FF2B5EF4-FFF2-40B4-BE49-F238E27FC236}">
                <a16:creationId xmlns:a16="http://schemas.microsoft.com/office/drawing/2014/main" id="{B54603CB-6ACE-A822-6000-B32BD285AD59}"/>
              </a:ext>
            </a:extLst>
          </p:cNvPr>
          <p:cNvSpPr txBox="1"/>
          <p:nvPr/>
        </p:nvSpPr>
        <p:spPr>
          <a:xfrm>
            <a:off x="3798865" y="2574354"/>
            <a:ext cx="7834559"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本気で頑張りたい方を対象にしたキットです。</a:t>
            </a:r>
            <a:endParaRPr kumimoji="1" lang="en-US" altLang="ja-JP" sz="24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まず</a:t>
            </a:r>
            <a:r>
              <a:rPr lang="ja-JP" altLang="en-US" sz="2400">
                <a:solidFill>
                  <a:prstClr val="white">
                    <a:lumMod val="95000"/>
                  </a:prstClr>
                </a:solidFill>
                <a:latin typeface="Noto Sans JP Light" panose="020B0300000000000000" pitchFamily="34" charset="-128"/>
                <a:ea typeface="Noto Sans JP Light" panose="020B0300000000000000" pitchFamily="34" charset="-128"/>
              </a:rPr>
              <a:t>は</a:t>
            </a:r>
            <a:r>
              <a:rPr kumimoji="1" lang="ja-JP" altLang="en-US" sz="24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全製品を試し、自分に何が必要かを見極めます。</a:t>
            </a:r>
            <a:endParaRPr kumimoji="1" lang="en-US" altLang="ja-JP" sz="24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white">
                    <a:lumMod val="95000"/>
                  </a:prstClr>
                </a:solidFill>
                <a:effectLst/>
                <a:uLnTx/>
                <a:uFillTx/>
                <a:latin typeface="Noto Sans JP Light" panose="020B0300000000000000" pitchFamily="34" charset="-128"/>
                <a:ea typeface="Noto Sans JP Light" panose="020B0300000000000000" pitchFamily="34" charset="-128"/>
                <a:cs typeface="+mn-cs"/>
              </a:rPr>
              <a:t>その後は、自分のニーズに合わせた製品を自由に選んで続けるのがおすすめです。</a:t>
            </a:r>
          </a:p>
        </p:txBody>
      </p:sp>
      <p:pic>
        <p:nvPicPr>
          <p:cNvPr id="6" name="図 5" descr="暗い, 座る, カップ, テーブル が含まれている画像&#10;&#10;自動的に生成された説明">
            <a:extLst>
              <a:ext uri="{FF2B5EF4-FFF2-40B4-BE49-F238E27FC236}">
                <a16:creationId xmlns:a16="http://schemas.microsoft.com/office/drawing/2014/main" id="{BFF44BF9-C0D4-609B-1FAC-03DD8259566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369128">
            <a:off x="870102" y="5498513"/>
            <a:ext cx="1523441" cy="872946"/>
          </a:xfrm>
          <a:prstGeom prst="rect">
            <a:avLst/>
          </a:prstGeom>
        </p:spPr>
      </p:pic>
      <p:graphicFrame>
        <p:nvGraphicFramePr>
          <p:cNvPr id="5" name="グラフ 4">
            <a:extLst>
              <a:ext uri="{FF2B5EF4-FFF2-40B4-BE49-F238E27FC236}">
                <a16:creationId xmlns:a16="http://schemas.microsoft.com/office/drawing/2014/main" id="{B918D7F1-D025-E77C-F5E2-7D0EEFDE1CC0}"/>
              </a:ext>
            </a:extLst>
          </p:cNvPr>
          <p:cNvGraphicFramePr/>
          <p:nvPr/>
        </p:nvGraphicFramePr>
        <p:xfrm>
          <a:off x="8616280" y="118483"/>
          <a:ext cx="3983088" cy="2518429"/>
        </p:xfrm>
        <a:graphic>
          <a:graphicData uri="http://schemas.openxmlformats.org/drawingml/2006/chart">
            <c:chart xmlns:c="http://schemas.openxmlformats.org/drawingml/2006/chart" xmlns:r="http://schemas.openxmlformats.org/officeDocument/2006/relationships" r:id="rId5"/>
          </a:graphicData>
        </a:graphic>
      </p:graphicFrame>
      <p:pic>
        <p:nvPicPr>
          <p:cNvPr id="8" name="図 7" descr="文字の書かれた紙&#10;&#10;自動的に生成された説明">
            <a:extLst>
              <a:ext uri="{FF2B5EF4-FFF2-40B4-BE49-F238E27FC236}">
                <a16:creationId xmlns:a16="http://schemas.microsoft.com/office/drawing/2014/main" id="{DB2FE2FA-4FA8-1956-2914-EBA72054273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840416" y="253252"/>
            <a:ext cx="666320" cy="874359"/>
          </a:xfrm>
          <a:prstGeom prst="rect">
            <a:avLst/>
          </a:prstGeom>
        </p:spPr>
      </p:pic>
      <p:pic>
        <p:nvPicPr>
          <p:cNvPr id="11" name="図 10" descr="白黒の写真にテキストが書いてあるボトル&#10;&#10;中程度の精度で自動的に生成された説明">
            <a:extLst>
              <a:ext uri="{FF2B5EF4-FFF2-40B4-BE49-F238E27FC236}">
                <a16:creationId xmlns:a16="http://schemas.microsoft.com/office/drawing/2014/main" id="{FCBC6D45-3696-6CB2-A977-63E77E85FC6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136562" y="1290219"/>
            <a:ext cx="313828" cy="673087"/>
          </a:xfrm>
          <a:prstGeom prst="rect">
            <a:avLst/>
          </a:prstGeom>
        </p:spPr>
      </p:pic>
      <p:pic>
        <p:nvPicPr>
          <p:cNvPr id="12" name="図 11" descr="白黒の写真にテキストが書いてあるボトル&#10;&#10;中程度の精度で自動的に生成された説明">
            <a:extLst>
              <a:ext uri="{FF2B5EF4-FFF2-40B4-BE49-F238E27FC236}">
                <a16:creationId xmlns:a16="http://schemas.microsoft.com/office/drawing/2014/main" id="{E7057B8D-6DF3-034B-8B63-E253C3309DE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848529" y="451658"/>
            <a:ext cx="288032" cy="673086"/>
          </a:xfrm>
          <a:prstGeom prst="rect">
            <a:avLst/>
          </a:prstGeom>
        </p:spPr>
      </p:pic>
      <p:pic>
        <p:nvPicPr>
          <p:cNvPr id="14" name="図 13" descr="黒い背景に白い文字がある&#10;&#10;低い精度で自動的に生成された説明">
            <a:extLst>
              <a:ext uri="{FF2B5EF4-FFF2-40B4-BE49-F238E27FC236}">
                <a16:creationId xmlns:a16="http://schemas.microsoft.com/office/drawing/2014/main" id="{796C0651-C806-847A-3DC0-B198D099A43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754740" y="1374378"/>
            <a:ext cx="364727" cy="555469"/>
          </a:xfrm>
          <a:prstGeom prst="rect">
            <a:avLst/>
          </a:prstGeom>
        </p:spPr>
      </p:pic>
      <p:pic>
        <p:nvPicPr>
          <p:cNvPr id="15" name="図 14" descr="文字の書かれた紙&#10;&#10;自動的に生成された説明">
            <a:extLst>
              <a:ext uri="{FF2B5EF4-FFF2-40B4-BE49-F238E27FC236}">
                <a16:creationId xmlns:a16="http://schemas.microsoft.com/office/drawing/2014/main" id="{AA5BDA7C-F732-3C1B-2EEE-63A8322B7E42}"/>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0344472" y="1844824"/>
            <a:ext cx="633012" cy="423796"/>
          </a:xfrm>
          <a:prstGeom prst="rect">
            <a:avLst/>
          </a:prstGeom>
        </p:spPr>
      </p:pic>
    </p:spTree>
    <p:extLst>
      <p:ext uri="{BB962C8B-B14F-4D97-AF65-F5344CB8AC3E}">
        <p14:creationId xmlns:p14="http://schemas.microsoft.com/office/powerpoint/2010/main" val="9644300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7A672-6B60-18E2-714C-CF9336EE10EC}"/>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9FB7FDD0-2149-C310-3345-280DBD448BED}"/>
              </a:ext>
            </a:extLst>
          </p:cNvPr>
          <p:cNvSpPr/>
          <p:nvPr/>
        </p:nvSpPr>
        <p:spPr>
          <a:xfrm>
            <a:off x="4497442" y="0"/>
            <a:ext cx="7776864" cy="6858000"/>
          </a:xfrm>
          <a:prstGeom prst="rect">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Experience">
            <a:extLst>
              <a:ext uri="{FF2B5EF4-FFF2-40B4-BE49-F238E27FC236}">
                <a16:creationId xmlns:a16="http://schemas.microsoft.com/office/drawing/2014/main" id="{09530D18-D066-9859-A6CF-169722C14C50}"/>
              </a:ext>
            </a:extLst>
          </p:cNvPr>
          <p:cNvSpPr txBox="1"/>
          <p:nvPr/>
        </p:nvSpPr>
        <p:spPr>
          <a:xfrm>
            <a:off x="5217522" y="2987853"/>
            <a:ext cx="6336704" cy="88229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lvl1pPr>
              <a:defRPr sz="9000">
                <a:solidFill>
                  <a:srgbClr val="FFFFFF"/>
                </a:solidFill>
                <a:latin typeface="SangBleu Kingdom Light"/>
                <a:ea typeface="SangBleu Kingdom Light"/>
                <a:cs typeface="SangBleu Kingdom Light"/>
                <a:sym typeface="SangBleu Kingdom Light"/>
              </a:defRPr>
            </a:lvl1pPr>
          </a:lstStyle>
          <a:p>
            <a:pPr algn="ctr"/>
            <a:r>
              <a:rPr kumimoji="1" lang="ja-JP" altLang="en-US" sz="5400">
                <a:solidFill>
                  <a:schemeClr val="bg1"/>
                </a:solidFill>
                <a:latin typeface="Noto Sans JP Medium" panose="020B0600000000000000" pitchFamily="34" charset="-128"/>
                <a:ea typeface="Noto Sans JP Medium" panose="020B0600000000000000" pitchFamily="34" charset="-128"/>
              </a:rPr>
              <a:t>よくある質問</a:t>
            </a:r>
          </a:p>
        </p:txBody>
      </p:sp>
      <p:pic>
        <p:nvPicPr>
          <p:cNvPr id="9" name="図 8" descr="文字の書かれた紙&#10;&#10;自動的に生成された説明">
            <a:extLst>
              <a:ext uri="{FF2B5EF4-FFF2-40B4-BE49-F238E27FC236}">
                <a16:creationId xmlns:a16="http://schemas.microsoft.com/office/drawing/2014/main" id="{18FD55D6-512B-5B03-A106-AA7692312DE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5360" y="2121244"/>
            <a:ext cx="4162082" cy="2615510"/>
          </a:xfrm>
          <a:prstGeom prst="rect">
            <a:avLst/>
          </a:prstGeom>
        </p:spPr>
      </p:pic>
    </p:spTree>
    <p:extLst>
      <p:ext uri="{BB962C8B-B14F-4D97-AF65-F5344CB8AC3E}">
        <p14:creationId xmlns:p14="http://schemas.microsoft.com/office/powerpoint/2010/main" val="1816794850"/>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D6585A5-EC81-DBCA-0A3D-DB28D9C8358A}"/>
              </a:ext>
            </a:extLst>
          </p:cNvPr>
          <p:cNvPicPr>
            <a:picLocks noChangeAspect="1"/>
          </p:cNvPicPr>
          <p:nvPr/>
        </p:nvPicPr>
        <p:blipFill>
          <a:blip r:embed="rId3"/>
          <a:stretch>
            <a:fillRect/>
          </a:stretch>
        </p:blipFill>
        <p:spPr>
          <a:xfrm>
            <a:off x="1323419" y="865283"/>
            <a:ext cx="10786577" cy="5778682"/>
          </a:xfrm>
          <a:prstGeom prst="rect">
            <a:avLst/>
          </a:prstGeom>
          <a:ln>
            <a:solidFill>
              <a:schemeClr val="tx1">
                <a:lumMod val="50000"/>
                <a:lumOff val="50000"/>
              </a:schemeClr>
            </a:solidFill>
          </a:ln>
        </p:spPr>
      </p:pic>
      <p:sp>
        <p:nvSpPr>
          <p:cNvPr id="39" name="テキスト ボックス 38">
            <a:extLst>
              <a:ext uri="{FF2B5EF4-FFF2-40B4-BE49-F238E27FC236}">
                <a16:creationId xmlns:a16="http://schemas.microsoft.com/office/drawing/2014/main" id="{962E41A8-B31D-EFBC-9A1F-0DA1DD7B7902}"/>
              </a:ext>
            </a:extLst>
          </p:cNvPr>
          <p:cNvSpPr txBox="1"/>
          <p:nvPr/>
        </p:nvSpPr>
        <p:spPr>
          <a:xfrm>
            <a:off x="1169947" y="188640"/>
            <a:ext cx="10473569" cy="646331"/>
          </a:xfrm>
          <a:prstGeom prst="rect">
            <a:avLst/>
          </a:prstGeom>
          <a:noFill/>
        </p:spPr>
        <p:txBody>
          <a:bodyPr wrap="square">
            <a:spAutoFit/>
          </a:bodyPr>
          <a:lstStyle/>
          <a:p>
            <a:r>
              <a:rPr kumimoji="1" lang="ja-JP" altLang="en-US" sz="3600" b="0" i="0" u="none" strike="noStrike" kern="1200" cap="none" spc="0" normalizeH="0" baseline="0" noProof="0">
                <a:ln>
                  <a:noFill/>
                </a:ln>
                <a:effectLst/>
                <a:uLnTx/>
                <a:uFillTx/>
                <a:latin typeface="Noto Sans JP" panose="020B0200000000000000" pitchFamily="50" charset="-128"/>
                <a:ea typeface="Noto Sans JP" panose="020B0200000000000000" pitchFamily="50" charset="-128"/>
              </a:rPr>
              <a:t>それぞれの製品の味と飲み方を教えてください。</a:t>
            </a:r>
          </a:p>
        </p:txBody>
      </p:sp>
      <p:pic>
        <p:nvPicPr>
          <p:cNvPr id="40" name="図 39" descr="アイコン が含まれている画像&#10;&#10;自動的に生成された説明">
            <a:extLst>
              <a:ext uri="{FF2B5EF4-FFF2-40B4-BE49-F238E27FC236}">
                <a16:creationId xmlns:a16="http://schemas.microsoft.com/office/drawing/2014/main" id="{3AF1DA91-3898-07F3-25D8-F7A116F98D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371" y="-27384"/>
            <a:ext cx="1252463" cy="1315086"/>
          </a:xfrm>
          <a:prstGeom prst="rect">
            <a:avLst/>
          </a:prstGeom>
          <a:ln>
            <a:noFill/>
          </a:ln>
          <a:effectLst>
            <a:softEdge rad="112500"/>
          </a:effectLst>
        </p:spPr>
      </p:pic>
      <p:pic>
        <p:nvPicPr>
          <p:cNvPr id="505" name="図 504" descr="ロゴ&#10;&#10;中程度の精度で自動的に生成された説明">
            <a:extLst>
              <a:ext uri="{FF2B5EF4-FFF2-40B4-BE49-F238E27FC236}">
                <a16:creationId xmlns:a16="http://schemas.microsoft.com/office/drawing/2014/main" id="{6823A667-1C4F-52E0-93DD-4F58D9BFFF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368" y="1457007"/>
            <a:ext cx="1252463" cy="1315086"/>
          </a:xfrm>
          <a:prstGeom prst="rect">
            <a:avLst/>
          </a:prstGeom>
          <a:ln>
            <a:noFill/>
          </a:ln>
          <a:effectLst>
            <a:softEdge rad="112500"/>
          </a:effectLst>
        </p:spPr>
      </p:pic>
    </p:spTree>
    <p:extLst>
      <p:ext uri="{BB962C8B-B14F-4D97-AF65-F5344CB8AC3E}">
        <p14:creationId xmlns:p14="http://schemas.microsoft.com/office/powerpoint/2010/main" val="1993826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C1DBDF86-CE66-DD6F-87ED-9B2FA1C168C3}"/>
              </a:ext>
            </a:extLst>
          </p:cNvPr>
          <p:cNvSpPr txBox="1"/>
          <p:nvPr/>
        </p:nvSpPr>
        <p:spPr>
          <a:xfrm>
            <a:off x="1362831" y="267536"/>
            <a:ext cx="9217024" cy="74424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3200">
                <a:latin typeface="Noto Sans JP" panose="020B0200000000000000" pitchFamily="50" charset="-128"/>
                <a:ea typeface="Noto Sans JP" panose="020B0200000000000000" pitchFamily="50" charset="-128"/>
              </a:rPr>
              <a:t>TRME </a:t>
            </a:r>
            <a:r>
              <a:rPr lang="ja-JP" altLang="en-US" sz="3200">
                <a:latin typeface="Noto Sans JP" panose="020B0200000000000000" pitchFamily="50" charset="-128"/>
                <a:ea typeface="Noto Sans JP" panose="020B0200000000000000" pitchFamily="50" charset="-128"/>
              </a:rPr>
              <a:t>スムージーのタンパク源は何ですか？</a:t>
            </a:r>
            <a:endParaRPr kumimoji="1" lang="en-US" altLang="ja-JP" sz="3200" b="0" i="0" u="none" strike="noStrike" kern="1200" cap="none" spc="0" normalizeH="0" baseline="0" noProof="0">
              <a:ln>
                <a:noFill/>
              </a:ln>
              <a:effectLst/>
              <a:uLnTx/>
              <a:uFillTx/>
              <a:latin typeface="Noto Sans JP" panose="020B0200000000000000" pitchFamily="50" charset="-128"/>
              <a:ea typeface="Noto Sans JP" panose="020B0200000000000000" pitchFamily="50" charset="-128"/>
            </a:endParaRPr>
          </a:p>
        </p:txBody>
      </p:sp>
      <p:sp>
        <p:nvSpPr>
          <p:cNvPr id="6" name="テキスト ボックス 5">
            <a:extLst>
              <a:ext uri="{FF2B5EF4-FFF2-40B4-BE49-F238E27FC236}">
                <a16:creationId xmlns:a16="http://schemas.microsoft.com/office/drawing/2014/main" id="{CACDEB25-A3E9-C9C3-EA57-11F949476CBF}"/>
              </a:ext>
            </a:extLst>
          </p:cNvPr>
          <p:cNvSpPr txBox="1"/>
          <p:nvPr/>
        </p:nvSpPr>
        <p:spPr>
          <a:xfrm>
            <a:off x="1362831" y="1994823"/>
            <a:ext cx="6720780" cy="523220"/>
          </a:xfrm>
          <a:prstGeom prst="rect">
            <a:avLst/>
          </a:prstGeom>
          <a:noFill/>
        </p:spPr>
        <p:txBody>
          <a:bodyPr wrap="square">
            <a:spAutoFit/>
          </a:bodyPr>
          <a:lstStyle/>
          <a:p>
            <a:r>
              <a:rPr lang="ja-JP" altLang="en-US" sz="2800">
                <a:latin typeface="Noto Sans JP Light" panose="020B0300000000000000" pitchFamily="34" charset="-128"/>
                <a:ea typeface="Noto Sans JP Light" panose="020B0300000000000000" pitchFamily="34" charset="-128"/>
              </a:rPr>
              <a:t>「大豆タンパク」を使用しています。</a:t>
            </a:r>
            <a:endParaRPr lang="en-US" altLang="ja-JP" sz="2800">
              <a:latin typeface="Noto Sans JP Light" panose="020B0300000000000000" pitchFamily="34" charset="-128"/>
              <a:ea typeface="Noto Sans JP Light" panose="020B0300000000000000" pitchFamily="34" charset="-128"/>
            </a:endParaRPr>
          </a:p>
        </p:txBody>
      </p:sp>
      <p:pic>
        <p:nvPicPr>
          <p:cNvPr id="9" name="図 8" descr="アイコン が含まれている画像&#10;&#10;自動的に生成された説明">
            <a:extLst>
              <a:ext uri="{FF2B5EF4-FFF2-40B4-BE49-F238E27FC236}">
                <a16:creationId xmlns:a16="http://schemas.microsoft.com/office/drawing/2014/main" id="{0F1DB92E-69CC-6F16-ABDC-9CFB3E1B1D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371" y="62864"/>
            <a:ext cx="1252463" cy="1315086"/>
          </a:xfrm>
          <a:prstGeom prst="rect">
            <a:avLst/>
          </a:prstGeom>
          <a:ln>
            <a:noFill/>
          </a:ln>
          <a:effectLst>
            <a:softEdge rad="112500"/>
          </a:effectLst>
        </p:spPr>
      </p:pic>
      <p:pic>
        <p:nvPicPr>
          <p:cNvPr id="10" name="図 9" descr="ロゴ&#10;&#10;中程度の精度で自動的に生成された説明">
            <a:extLst>
              <a:ext uri="{FF2B5EF4-FFF2-40B4-BE49-F238E27FC236}">
                <a16:creationId xmlns:a16="http://schemas.microsoft.com/office/drawing/2014/main" id="{D483874F-E7BE-392B-B914-DC510C41D3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368" y="1457007"/>
            <a:ext cx="1252463" cy="1315086"/>
          </a:xfrm>
          <a:prstGeom prst="rect">
            <a:avLst/>
          </a:prstGeom>
          <a:ln>
            <a:noFill/>
          </a:ln>
          <a:effectLst>
            <a:softEdge rad="112500"/>
          </a:effectLst>
        </p:spPr>
      </p:pic>
      <p:sp>
        <p:nvSpPr>
          <p:cNvPr id="5" name="テキスト ボックス 4">
            <a:extLst>
              <a:ext uri="{FF2B5EF4-FFF2-40B4-BE49-F238E27FC236}">
                <a16:creationId xmlns:a16="http://schemas.microsoft.com/office/drawing/2014/main" id="{85E8F0C5-8BF3-088C-0710-07C2364F6557}"/>
              </a:ext>
            </a:extLst>
          </p:cNvPr>
          <p:cNvSpPr txBox="1"/>
          <p:nvPr/>
        </p:nvSpPr>
        <p:spPr>
          <a:xfrm>
            <a:off x="1362831" y="2851150"/>
            <a:ext cx="4968353" cy="2246769"/>
          </a:xfrm>
          <a:prstGeom prst="rect">
            <a:avLst/>
          </a:prstGeom>
          <a:noFill/>
        </p:spPr>
        <p:txBody>
          <a:bodyPr wrap="square">
            <a:spAutoFit/>
          </a:bodyPr>
          <a:lstStyle/>
          <a:p>
            <a:r>
              <a:rPr lang="ja-JP" altLang="en-US" sz="2800">
                <a:latin typeface="Noto Sans JP Light" panose="020B0300000000000000" pitchFamily="34" charset="-128"/>
                <a:ea typeface="Noto Sans JP Light" panose="020B0300000000000000" pitchFamily="34" charset="-128"/>
              </a:rPr>
              <a:t>ストロベリーヨーグルト風味には、乳製品がもつおいしさを追求し、「大豆タンパク」に加えて「乳タンパク」も　配合しています。</a:t>
            </a:r>
            <a:endParaRPr lang="en-US" altLang="ja-JP" sz="2800">
              <a:latin typeface="Noto Sans JP Light" panose="020B0300000000000000" pitchFamily="34" charset="-128"/>
              <a:ea typeface="Noto Sans JP Light" panose="020B0300000000000000" pitchFamily="34" charset="-128"/>
            </a:endParaRPr>
          </a:p>
        </p:txBody>
      </p:sp>
      <p:pic>
        <p:nvPicPr>
          <p:cNvPr id="2" name="図 1">
            <a:extLst>
              <a:ext uri="{FF2B5EF4-FFF2-40B4-BE49-F238E27FC236}">
                <a16:creationId xmlns:a16="http://schemas.microsoft.com/office/drawing/2014/main" id="{8DE8E878-8F85-B9DA-202A-9C26BE56085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31184" y="2854703"/>
            <a:ext cx="5603641" cy="3735761"/>
          </a:xfrm>
          <a:prstGeom prst="rect">
            <a:avLst/>
          </a:prstGeom>
        </p:spPr>
      </p:pic>
    </p:spTree>
    <p:extLst>
      <p:ext uri="{BB962C8B-B14F-4D97-AF65-F5344CB8AC3E}">
        <p14:creationId xmlns:p14="http://schemas.microsoft.com/office/powerpoint/2010/main" val="12647310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C1DBDF86-CE66-DD6F-87ED-9B2FA1C168C3}"/>
              </a:ext>
            </a:extLst>
          </p:cNvPr>
          <p:cNvSpPr txBox="1"/>
          <p:nvPr/>
        </p:nvSpPr>
        <p:spPr>
          <a:xfrm>
            <a:off x="1362831" y="437654"/>
            <a:ext cx="9999889" cy="584775"/>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en-US" altLang="ja-JP" sz="3200">
                <a:solidFill>
                  <a:srgbClr val="352F2D"/>
                </a:solidFill>
                <a:latin typeface="Noto Sans JP" panose="020B0200000000000000" pitchFamily="50" charset="-128"/>
                <a:ea typeface="Noto Sans JP" panose="020B0200000000000000" pitchFamily="50" charset="-128"/>
              </a:rPr>
              <a:t>TRME</a:t>
            </a:r>
            <a:r>
              <a:rPr lang="ja-JP" altLang="en-US" sz="3200">
                <a:solidFill>
                  <a:srgbClr val="352F2D"/>
                </a:solidFill>
                <a:latin typeface="Noto Sans JP" panose="020B0200000000000000" pitchFamily="50" charset="-128"/>
                <a:ea typeface="Noto Sans JP" panose="020B0200000000000000" pitchFamily="50" charset="-128"/>
              </a:rPr>
              <a:t> スムージーは、食事に置き換えてよいですか？</a:t>
            </a:r>
            <a:endParaRPr kumimoji="1" lang="en-US" altLang="ja-JP" sz="3200" b="0" i="0" u="none" strike="noStrike" kern="1200" cap="none" spc="0" normalizeH="0" baseline="0" noProof="0">
              <a:ln>
                <a:noFill/>
              </a:ln>
              <a:solidFill>
                <a:srgbClr val="352F2D"/>
              </a:solidFill>
              <a:effectLst/>
              <a:uLnTx/>
              <a:uFillTx/>
              <a:latin typeface="Noto Sans JP" panose="020B0200000000000000" pitchFamily="50" charset="-128"/>
              <a:ea typeface="Noto Sans JP" panose="020B0200000000000000" pitchFamily="50" charset="-128"/>
            </a:endParaRPr>
          </a:p>
        </p:txBody>
      </p:sp>
      <p:pic>
        <p:nvPicPr>
          <p:cNvPr id="5" name="図 4" descr="アイコン が含まれている画像&#10;&#10;自動的に生成された説明">
            <a:extLst>
              <a:ext uri="{FF2B5EF4-FFF2-40B4-BE49-F238E27FC236}">
                <a16:creationId xmlns:a16="http://schemas.microsoft.com/office/drawing/2014/main" id="{0DE5F3CA-E714-7A29-E1B1-A2D10204B7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371" y="62864"/>
            <a:ext cx="1252463" cy="1315086"/>
          </a:xfrm>
          <a:prstGeom prst="rect">
            <a:avLst/>
          </a:prstGeom>
          <a:ln>
            <a:noFill/>
          </a:ln>
          <a:effectLst>
            <a:softEdge rad="112500"/>
          </a:effectLst>
        </p:spPr>
      </p:pic>
      <p:pic>
        <p:nvPicPr>
          <p:cNvPr id="6" name="図 5" descr="ロゴ&#10;&#10;中程度の精度で自動的に生成された説明">
            <a:extLst>
              <a:ext uri="{FF2B5EF4-FFF2-40B4-BE49-F238E27FC236}">
                <a16:creationId xmlns:a16="http://schemas.microsoft.com/office/drawing/2014/main" id="{C3312AAF-BEA0-E2C4-0655-C86A2344DF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368" y="1457007"/>
            <a:ext cx="1252463" cy="1315086"/>
          </a:xfrm>
          <a:prstGeom prst="rect">
            <a:avLst/>
          </a:prstGeom>
          <a:ln>
            <a:noFill/>
          </a:ln>
          <a:effectLst>
            <a:softEdge rad="112500"/>
          </a:effectLst>
        </p:spPr>
      </p:pic>
      <p:sp>
        <p:nvSpPr>
          <p:cNvPr id="8" name="テキスト ボックス 7">
            <a:extLst>
              <a:ext uri="{FF2B5EF4-FFF2-40B4-BE49-F238E27FC236}">
                <a16:creationId xmlns:a16="http://schemas.microsoft.com/office/drawing/2014/main" id="{C38260E1-0676-7545-6371-45FA20D56C2C}"/>
              </a:ext>
            </a:extLst>
          </p:cNvPr>
          <p:cNvSpPr txBox="1"/>
          <p:nvPr/>
        </p:nvSpPr>
        <p:spPr>
          <a:xfrm>
            <a:off x="1362831" y="1672676"/>
            <a:ext cx="10149163" cy="954107"/>
          </a:xfrm>
          <a:prstGeom prst="rect">
            <a:avLst/>
          </a:prstGeom>
          <a:noFill/>
        </p:spPr>
        <p:txBody>
          <a:bodyPr wrap="square" lIns="91440" tIns="45720" rIns="91440" bIns="45720" anchor="t">
            <a:spAutoFit/>
          </a:bodyPr>
          <a:lstStyle/>
          <a:p>
            <a:pPr>
              <a:defRPr/>
            </a:pPr>
            <a:r>
              <a:rPr lang="ja-JP" altLang="en-US" sz="2800">
                <a:solidFill>
                  <a:srgbClr val="352F2D"/>
                </a:solidFill>
                <a:latin typeface="Noto Sans JP Light" panose="020B0300000000000000" pitchFamily="34" charset="-128"/>
                <a:ea typeface="Noto Sans JP Light" panose="020B0300000000000000" pitchFamily="34" charset="-128"/>
              </a:rPr>
              <a:t>栄養素は食べ物から摂取することが基本ですが、</a:t>
            </a:r>
            <a:endParaRPr lang="en-US" altLang="ja-JP" sz="2800">
              <a:solidFill>
                <a:srgbClr val="352F2D"/>
              </a:solidFill>
              <a:latin typeface="Noto Sans JP Light" panose="020B0300000000000000" pitchFamily="34" charset="-128"/>
              <a:ea typeface="Noto Sans JP Light" panose="020B0300000000000000" pitchFamily="34" charset="-128"/>
            </a:endParaRPr>
          </a:p>
          <a:p>
            <a:pPr>
              <a:defRPr/>
            </a:pPr>
            <a:r>
              <a:rPr lang="ja-JP" altLang="en-US" sz="2800">
                <a:solidFill>
                  <a:srgbClr val="352F2D"/>
                </a:solidFill>
                <a:latin typeface="Noto Sans JP Light" panose="020B0300000000000000" pitchFamily="34" charset="-128"/>
                <a:ea typeface="Noto Sans JP Light" panose="020B0300000000000000" pitchFamily="34" charset="-128"/>
              </a:rPr>
              <a:t>１日１食まで、食事の代わりとしてお召し上がりいただけます。</a:t>
            </a:r>
          </a:p>
        </p:txBody>
      </p:sp>
      <p:sp>
        <p:nvSpPr>
          <p:cNvPr id="12" name="テキスト ボックス 11">
            <a:extLst>
              <a:ext uri="{FF2B5EF4-FFF2-40B4-BE49-F238E27FC236}">
                <a16:creationId xmlns:a16="http://schemas.microsoft.com/office/drawing/2014/main" id="{1D5DA129-CF4E-CA21-8657-0112CC7DC15E}"/>
              </a:ext>
            </a:extLst>
          </p:cNvPr>
          <p:cNvSpPr txBox="1"/>
          <p:nvPr/>
        </p:nvSpPr>
        <p:spPr>
          <a:xfrm>
            <a:off x="1440452" y="2936248"/>
            <a:ext cx="5179423" cy="3539430"/>
          </a:xfrm>
          <a:prstGeom prst="rect">
            <a:avLst/>
          </a:prstGeom>
          <a:noFill/>
        </p:spPr>
        <p:txBody>
          <a:bodyPr wrap="square" lIns="91440" tIns="45720" rIns="91440" bIns="45720" anchor="t">
            <a:spAutoFit/>
          </a:bodyPr>
          <a:lstStyle/>
          <a:p>
            <a:pPr>
              <a:defRPr/>
            </a:pPr>
            <a:r>
              <a:rPr lang="en-US" altLang="ja-JP" sz="2800">
                <a:solidFill>
                  <a:srgbClr val="352F2D"/>
                </a:solidFill>
                <a:latin typeface="Noto Sans JP Light" panose="020B0300000000000000" pitchFamily="34" charset="-128"/>
                <a:ea typeface="Noto Sans JP Light" panose="020B0300000000000000" pitchFamily="34" charset="-128"/>
              </a:rPr>
              <a:t>TRME </a:t>
            </a:r>
            <a:r>
              <a:rPr lang="ja-JP" altLang="en-US" sz="2800">
                <a:solidFill>
                  <a:srgbClr val="352F2D"/>
                </a:solidFill>
                <a:latin typeface="Noto Sans JP Light" panose="020B0300000000000000" pitchFamily="34" charset="-128"/>
                <a:ea typeface="Noto Sans JP Light" panose="020B0300000000000000" pitchFamily="34" charset="-128"/>
              </a:rPr>
              <a:t>スムージーのカロリー（熱量）は、食事代わりとしては少なく設計されています。</a:t>
            </a:r>
            <a:endParaRPr lang="en-US" altLang="ja-JP" sz="2800">
              <a:solidFill>
                <a:srgbClr val="352F2D"/>
              </a:solidFill>
              <a:latin typeface="Noto Sans JP Light" panose="020B0300000000000000" pitchFamily="34" charset="-128"/>
              <a:ea typeface="Noto Sans JP Light" panose="020B0300000000000000" pitchFamily="34" charset="-128"/>
            </a:endParaRPr>
          </a:p>
          <a:p>
            <a:pPr>
              <a:defRPr/>
            </a:pPr>
            <a:r>
              <a:rPr lang="ja-JP" altLang="en-US" sz="2800">
                <a:solidFill>
                  <a:srgbClr val="352F2D"/>
                </a:solidFill>
                <a:latin typeface="Noto Sans JP Light" panose="020B0300000000000000" pitchFamily="34" charset="-128"/>
                <a:ea typeface="Noto Sans JP Light" panose="020B0300000000000000" pitchFamily="34" charset="-128"/>
              </a:rPr>
              <a:t>置き換えの際には、健康的な　生活に必要なカロリー不足を　引き起こさないよう、</a:t>
            </a:r>
            <a:endParaRPr lang="en-US" altLang="ja-JP" sz="2800">
              <a:solidFill>
                <a:srgbClr val="352F2D"/>
              </a:solidFill>
              <a:latin typeface="Noto Sans JP Light" panose="020B0300000000000000" pitchFamily="34" charset="-128"/>
              <a:ea typeface="Noto Sans JP Light" panose="020B0300000000000000" pitchFamily="34" charset="-128"/>
            </a:endParaRPr>
          </a:p>
          <a:p>
            <a:pPr>
              <a:defRPr/>
            </a:pPr>
            <a:r>
              <a:rPr lang="ja-JP" altLang="en-US" sz="2800">
                <a:solidFill>
                  <a:srgbClr val="352F2D"/>
                </a:solidFill>
                <a:latin typeface="Noto Sans JP Light" panose="020B0300000000000000" pitchFamily="34" charset="-128"/>
                <a:ea typeface="Noto Sans JP Light" panose="020B0300000000000000" pitchFamily="34" charset="-128"/>
              </a:rPr>
              <a:t>牛乳や豆乳などに溶かして</a:t>
            </a:r>
            <a:endParaRPr lang="en-US" altLang="ja-JP" sz="2800">
              <a:solidFill>
                <a:srgbClr val="352F2D"/>
              </a:solidFill>
              <a:latin typeface="Noto Sans JP Light" panose="020B0300000000000000" pitchFamily="34" charset="-128"/>
              <a:ea typeface="Noto Sans JP Light" panose="020B0300000000000000" pitchFamily="34" charset="-128"/>
            </a:endParaRPr>
          </a:p>
          <a:p>
            <a:pPr>
              <a:defRPr/>
            </a:pPr>
            <a:r>
              <a:rPr lang="ja-JP" altLang="en-US" sz="2800">
                <a:solidFill>
                  <a:srgbClr val="352F2D"/>
                </a:solidFill>
                <a:latin typeface="Noto Sans JP Light" panose="020B0300000000000000" pitchFamily="34" charset="-128"/>
                <a:ea typeface="Noto Sans JP Light" panose="020B0300000000000000" pitchFamily="34" charset="-128"/>
              </a:rPr>
              <a:t>お召し上がりください。</a:t>
            </a:r>
          </a:p>
        </p:txBody>
      </p:sp>
      <p:pic>
        <p:nvPicPr>
          <p:cNvPr id="2" name="図 1">
            <a:extLst>
              <a:ext uri="{FF2B5EF4-FFF2-40B4-BE49-F238E27FC236}">
                <a16:creationId xmlns:a16="http://schemas.microsoft.com/office/drawing/2014/main" id="{9B56F045-531D-2959-44CA-292CEAC0442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19875" y="3052408"/>
            <a:ext cx="5335886" cy="3557257"/>
          </a:xfrm>
          <a:prstGeom prst="rect">
            <a:avLst/>
          </a:prstGeom>
        </p:spPr>
      </p:pic>
    </p:spTree>
    <p:extLst>
      <p:ext uri="{BB962C8B-B14F-4D97-AF65-F5344CB8AC3E}">
        <p14:creationId xmlns:p14="http://schemas.microsoft.com/office/powerpoint/2010/main" val="19721448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C1DBDF86-CE66-DD6F-87ED-9B2FA1C168C3}"/>
              </a:ext>
            </a:extLst>
          </p:cNvPr>
          <p:cNvSpPr txBox="1"/>
          <p:nvPr/>
        </p:nvSpPr>
        <p:spPr>
          <a:xfrm>
            <a:off x="1538207" y="300732"/>
            <a:ext cx="10225136" cy="1077218"/>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en-US" altLang="ja-JP" sz="3200">
                <a:solidFill>
                  <a:srgbClr val="352F2D"/>
                </a:solidFill>
                <a:latin typeface="Noto Sans JP" panose="020B0200000000000000" pitchFamily="50" charset="-128"/>
                <a:ea typeface="Noto Sans JP" panose="020B0200000000000000" pitchFamily="50" charset="-128"/>
              </a:rPr>
              <a:t>TRME </a:t>
            </a:r>
            <a:r>
              <a:rPr lang="ja-JP" altLang="en-US" sz="3200">
                <a:solidFill>
                  <a:srgbClr val="352F2D"/>
                </a:solidFill>
                <a:latin typeface="Noto Sans JP" panose="020B0200000000000000" pitchFamily="50" charset="-128"/>
                <a:ea typeface="Noto Sans JP" panose="020B0200000000000000" pitchFamily="50" charset="-128"/>
              </a:rPr>
              <a:t>スムージーは、シリアルやヨーグルトなどに</a:t>
            </a:r>
            <a:endParaRPr lang="en-US" altLang="ja-JP" sz="3200">
              <a:solidFill>
                <a:srgbClr val="352F2D"/>
              </a:solidFill>
              <a:latin typeface="Noto Sans JP" panose="020B0200000000000000" pitchFamily="50" charset="-128"/>
              <a:ea typeface="Noto Sans JP" panose="020B0200000000000000" pitchFamily="50" charset="-128"/>
            </a:endParaRPr>
          </a:p>
          <a:p>
            <a:pPr marL="0" marR="0" lvl="0" indent="0" algn="l" defTabSz="914400" rtl="0" eaLnBrk="1" fontAlgn="auto" latinLnBrk="0" hangingPunct="1">
              <a:spcBef>
                <a:spcPts val="0"/>
              </a:spcBef>
              <a:spcAft>
                <a:spcPts val="0"/>
              </a:spcAft>
              <a:buClrTx/>
              <a:buSzTx/>
              <a:buFontTx/>
              <a:buNone/>
              <a:tabLst/>
              <a:defRPr/>
            </a:pPr>
            <a:r>
              <a:rPr lang="ja-JP" altLang="en-US" sz="3200">
                <a:solidFill>
                  <a:srgbClr val="352F2D"/>
                </a:solidFill>
                <a:latin typeface="Noto Sans JP" panose="020B0200000000000000" pitchFamily="50" charset="-128"/>
                <a:ea typeface="Noto Sans JP" panose="020B0200000000000000" pitchFamily="50" charset="-128"/>
              </a:rPr>
              <a:t>混ぜて食べてもよいですか？</a:t>
            </a:r>
            <a:endParaRPr kumimoji="1" lang="en-US" altLang="ja-JP" sz="3200" b="0" i="0" u="none" strike="noStrike" kern="1200" cap="none" spc="0" normalizeH="0" baseline="0" noProof="0">
              <a:ln>
                <a:noFill/>
              </a:ln>
              <a:solidFill>
                <a:srgbClr val="352F2D"/>
              </a:solidFill>
              <a:effectLst/>
              <a:uLnTx/>
              <a:uFillTx/>
              <a:latin typeface="Noto Sans JP" panose="020B0200000000000000" pitchFamily="50" charset="-128"/>
              <a:ea typeface="Noto Sans JP" panose="020B0200000000000000" pitchFamily="50" charset="-128"/>
            </a:endParaRPr>
          </a:p>
        </p:txBody>
      </p:sp>
      <p:pic>
        <p:nvPicPr>
          <p:cNvPr id="5" name="図 4" descr="アイコン が含まれている画像&#10;&#10;自動的に生成された説明">
            <a:extLst>
              <a:ext uri="{FF2B5EF4-FFF2-40B4-BE49-F238E27FC236}">
                <a16:creationId xmlns:a16="http://schemas.microsoft.com/office/drawing/2014/main" id="{B420DE64-66CC-29C4-27C5-CDE2FD1977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371" y="62864"/>
            <a:ext cx="1252463" cy="1315086"/>
          </a:xfrm>
          <a:prstGeom prst="rect">
            <a:avLst/>
          </a:prstGeom>
          <a:ln>
            <a:noFill/>
          </a:ln>
          <a:effectLst>
            <a:softEdge rad="112500"/>
          </a:effectLst>
        </p:spPr>
      </p:pic>
      <p:pic>
        <p:nvPicPr>
          <p:cNvPr id="7" name="図 6" descr="ロゴ&#10;&#10;中程度の精度で自動的に生成された説明">
            <a:extLst>
              <a:ext uri="{FF2B5EF4-FFF2-40B4-BE49-F238E27FC236}">
                <a16:creationId xmlns:a16="http://schemas.microsoft.com/office/drawing/2014/main" id="{7C52B0E7-E94F-9262-3D40-350EF2474E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368" y="1476057"/>
            <a:ext cx="1252463" cy="1315086"/>
          </a:xfrm>
          <a:prstGeom prst="rect">
            <a:avLst/>
          </a:prstGeom>
          <a:ln>
            <a:noFill/>
          </a:ln>
          <a:effectLst>
            <a:softEdge rad="112500"/>
          </a:effectLst>
        </p:spPr>
      </p:pic>
      <p:sp>
        <p:nvSpPr>
          <p:cNvPr id="9" name="テキスト ボックス 8">
            <a:extLst>
              <a:ext uri="{FF2B5EF4-FFF2-40B4-BE49-F238E27FC236}">
                <a16:creationId xmlns:a16="http://schemas.microsoft.com/office/drawing/2014/main" id="{1E75985E-5169-3C12-7E41-DDFE0EA143F1}"/>
              </a:ext>
            </a:extLst>
          </p:cNvPr>
          <p:cNvSpPr txBox="1"/>
          <p:nvPr/>
        </p:nvSpPr>
        <p:spPr>
          <a:xfrm>
            <a:off x="1538207" y="2954911"/>
            <a:ext cx="4910218" cy="2677656"/>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ja-JP" altLang="en-US" sz="2800">
                <a:latin typeface="Noto Sans JP Light" panose="020B0300000000000000" pitchFamily="34" charset="-128"/>
                <a:ea typeface="Noto Sans JP Light" panose="020B0300000000000000" pitchFamily="34" charset="-128"/>
              </a:rPr>
              <a:t>ただし、食品によっては</a:t>
            </a:r>
            <a:endParaRPr lang="en-US" altLang="ja-JP" sz="2800">
              <a:latin typeface="Noto Sans JP Light" panose="020B0300000000000000" pitchFamily="34" charset="-128"/>
              <a:ea typeface="Noto Sans JP Light" panose="020B0300000000000000" pitchFamily="34" charset="-128"/>
            </a:endParaRPr>
          </a:p>
          <a:p>
            <a:pPr marL="0" marR="0" lvl="0" indent="0" algn="l" defTabSz="914400" rtl="0" eaLnBrk="1" fontAlgn="auto" latinLnBrk="0" hangingPunct="1">
              <a:spcBef>
                <a:spcPts val="0"/>
              </a:spcBef>
              <a:spcAft>
                <a:spcPts val="0"/>
              </a:spcAft>
              <a:buClrTx/>
              <a:buSzTx/>
              <a:buFontTx/>
              <a:buNone/>
              <a:tabLst/>
              <a:defRPr/>
            </a:pPr>
            <a:r>
              <a:rPr lang="ja-JP" altLang="en-US" sz="2800">
                <a:latin typeface="Noto Sans JP Light" panose="020B0300000000000000" pitchFamily="34" charset="-128"/>
                <a:ea typeface="Noto Sans JP Light" panose="020B0300000000000000" pitchFamily="34" charset="-128"/>
              </a:rPr>
              <a:t>摂取カロリーがオーバーする可能性がありますのでご注意ください。</a:t>
            </a:r>
            <a:endParaRPr lang="en-US" altLang="ja-JP" sz="2800">
              <a:latin typeface="Noto Sans JP Light" panose="020B0300000000000000" pitchFamily="34" charset="-128"/>
              <a:ea typeface="Noto Sans JP Light" panose="020B0300000000000000" pitchFamily="34" charset="-128"/>
            </a:endParaRPr>
          </a:p>
          <a:p>
            <a:pPr marL="0" marR="0" lvl="0" indent="0" algn="l" defTabSz="914400" rtl="0" eaLnBrk="1" fontAlgn="auto" latinLnBrk="0" hangingPunct="1">
              <a:spcBef>
                <a:spcPts val="0"/>
              </a:spcBef>
              <a:spcAft>
                <a:spcPts val="0"/>
              </a:spcAft>
              <a:buClrTx/>
              <a:buSzTx/>
              <a:buFontTx/>
              <a:buNone/>
              <a:tabLst/>
              <a:defRPr/>
            </a:pPr>
            <a:r>
              <a:rPr lang="ja-JP" altLang="en-US" sz="2800">
                <a:latin typeface="Noto Sans JP Light" panose="020B0300000000000000" pitchFamily="34" charset="-128"/>
                <a:ea typeface="Noto Sans JP Light" panose="020B0300000000000000" pitchFamily="34" charset="-128"/>
              </a:rPr>
              <a:t>果物や野菜などと組み合わせるとヘルシーです。</a:t>
            </a:r>
            <a:endParaRPr kumimoji="1" lang="en-US" altLang="ja-JP" sz="28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endParaRPr>
          </a:p>
        </p:txBody>
      </p:sp>
      <p:sp>
        <p:nvSpPr>
          <p:cNvPr id="6" name="テキスト ボックス 5">
            <a:extLst>
              <a:ext uri="{FF2B5EF4-FFF2-40B4-BE49-F238E27FC236}">
                <a16:creationId xmlns:a16="http://schemas.microsoft.com/office/drawing/2014/main" id="{C34D7CF5-42DA-9252-16CD-C548682B89D8}"/>
              </a:ext>
            </a:extLst>
          </p:cNvPr>
          <p:cNvSpPr txBox="1"/>
          <p:nvPr/>
        </p:nvSpPr>
        <p:spPr>
          <a:xfrm>
            <a:off x="1538207" y="1784627"/>
            <a:ext cx="9889139" cy="954107"/>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ja-JP" altLang="en-US" sz="2800">
                <a:latin typeface="Noto Sans JP Light" panose="020B0300000000000000" pitchFamily="34" charset="-128"/>
                <a:ea typeface="Noto Sans JP Light" panose="020B0300000000000000" pitchFamily="34" charset="-128"/>
              </a:rPr>
              <a:t>はい、ほかの食品と混ぜても、スムージーの成分そのものには悪影響はありません。</a:t>
            </a:r>
            <a:endParaRPr kumimoji="1" lang="en-US" altLang="ja-JP" sz="28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endParaRPr>
          </a:p>
        </p:txBody>
      </p:sp>
      <p:pic>
        <p:nvPicPr>
          <p:cNvPr id="2" name="図 1">
            <a:extLst>
              <a:ext uri="{FF2B5EF4-FFF2-40B4-BE49-F238E27FC236}">
                <a16:creationId xmlns:a16="http://schemas.microsoft.com/office/drawing/2014/main" id="{E6A5CB51-954A-FBB5-3667-C3AC44FEF9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01507" y="2933700"/>
            <a:ext cx="5562935" cy="3714749"/>
          </a:xfrm>
          <a:prstGeom prst="rect">
            <a:avLst/>
          </a:prstGeom>
        </p:spPr>
      </p:pic>
    </p:spTree>
    <p:extLst>
      <p:ext uri="{BB962C8B-B14F-4D97-AF65-F5344CB8AC3E}">
        <p14:creationId xmlns:p14="http://schemas.microsoft.com/office/powerpoint/2010/main" val="42261351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C1DBDF86-CE66-DD6F-87ED-9B2FA1C168C3}"/>
              </a:ext>
            </a:extLst>
          </p:cNvPr>
          <p:cNvSpPr txBox="1"/>
          <p:nvPr/>
        </p:nvSpPr>
        <p:spPr>
          <a:xfrm>
            <a:off x="1520338" y="370235"/>
            <a:ext cx="10305747" cy="74424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3200">
                <a:latin typeface="Noto Sans JP "/>
                <a:ea typeface="Noto Sans JP" panose="020B0200000000000000" pitchFamily="50" charset="-128"/>
              </a:rPr>
              <a:t>TRME</a:t>
            </a:r>
            <a:r>
              <a:rPr lang="ja-JP" altLang="en-US" sz="3200">
                <a:latin typeface="Noto Sans JP "/>
                <a:ea typeface="Noto Sans JP" panose="020B0200000000000000" pitchFamily="50" charset="-128"/>
              </a:rPr>
              <a:t> スムージーの「しっかりプラン」とは何ですか？</a:t>
            </a:r>
            <a:endParaRPr kumimoji="1" lang="en-US" altLang="ja-JP" sz="3200" b="0" i="0" u="none" strike="noStrike" kern="1200" cap="none" spc="0" normalizeH="0" baseline="0" noProof="0">
              <a:ln>
                <a:noFill/>
              </a:ln>
              <a:effectLst/>
              <a:uLnTx/>
              <a:uFillTx/>
              <a:latin typeface="Noto Sans JP "/>
              <a:ea typeface="Noto Sans JP" panose="020B0200000000000000" pitchFamily="50" charset="-128"/>
            </a:endParaRPr>
          </a:p>
        </p:txBody>
      </p:sp>
      <p:pic>
        <p:nvPicPr>
          <p:cNvPr id="5" name="図 4" descr="アイコン が含まれている画像&#10;&#10;自動的に生成された説明">
            <a:extLst>
              <a:ext uri="{FF2B5EF4-FFF2-40B4-BE49-F238E27FC236}">
                <a16:creationId xmlns:a16="http://schemas.microsoft.com/office/drawing/2014/main" id="{028F776F-CCD2-14E1-9A15-78C01C7995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76" y="84814"/>
            <a:ext cx="1252463" cy="1315086"/>
          </a:xfrm>
          <a:prstGeom prst="rect">
            <a:avLst/>
          </a:prstGeom>
          <a:ln>
            <a:noFill/>
          </a:ln>
          <a:effectLst>
            <a:softEdge rad="112500"/>
          </a:effectLst>
        </p:spPr>
      </p:pic>
      <p:pic>
        <p:nvPicPr>
          <p:cNvPr id="6" name="図 5" descr="ロゴ&#10;&#10;中程度の精度で自動的に生成された説明">
            <a:extLst>
              <a:ext uri="{FF2B5EF4-FFF2-40B4-BE49-F238E27FC236}">
                <a16:creationId xmlns:a16="http://schemas.microsoft.com/office/drawing/2014/main" id="{60D0B572-48F7-6B41-EB8A-FF01CB118C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77" y="1522619"/>
            <a:ext cx="1252463" cy="1315086"/>
          </a:xfrm>
          <a:prstGeom prst="rect">
            <a:avLst/>
          </a:prstGeom>
          <a:ln>
            <a:noFill/>
          </a:ln>
          <a:effectLst>
            <a:softEdge rad="112500"/>
          </a:effectLst>
        </p:spPr>
      </p:pic>
      <p:sp>
        <p:nvSpPr>
          <p:cNvPr id="10" name="テキスト ボックス 9">
            <a:extLst>
              <a:ext uri="{FF2B5EF4-FFF2-40B4-BE49-F238E27FC236}">
                <a16:creationId xmlns:a16="http://schemas.microsoft.com/office/drawing/2014/main" id="{3D5365AF-ED73-868E-15B2-8949D05E7728}"/>
              </a:ext>
            </a:extLst>
          </p:cNvPr>
          <p:cNvSpPr txBox="1"/>
          <p:nvPr/>
        </p:nvSpPr>
        <p:spPr>
          <a:xfrm>
            <a:off x="1520338" y="1596555"/>
            <a:ext cx="9976262" cy="2246769"/>
          </a:xfrm>
          <a:prstGeom prst="rect">
            <a:avLst/>
          </a:prstGeom>
          <a:noFill/>
        </p:spPr>
        <p:txBody>
          <a:bodyPr wrap="square">
            <a:spAutoFit/>
          </a:bodyPr>
          <a:lstStyle/>
          <a:p>
            <a:pPr lvl="0">
              <a:defRPr/>
            </a:pPr>
            <a:r>
              <a:rPr lang="en-US" altLang="ja-JP" sz="2800" dirty="0">
                <a:latin typeface="Noto Sans JP Light" panose="020B0300000000000000" pitchFamily="34" charset="-128"/>
                <a:ea typeface="Noto Sans JP Light" panose="020B0300000000000000" pitchFamily="34" charset="-128"/>
              </a:rPr>
              <a:t>TRME </a:t>
            </a:r>
            <a:r>
              <a:rPr lang="ja-JP" altLang="en-US" sz="2800" dirty="0">
                <a:latin typeface="Noto Sans JP Light" panose="020B0300000000000000" pitchFamily="34" charset="-128"/>
                <a:ea typeface="Noto Sans JP Light" panose="020B0300000000000000" pitchFamily="34" charset="-128"/>
              </a:rPr>
              <a:t>スムージーは「</a:t>
            </a:r>
            <a:r>
              <a:rPr kumimoji="1" lang="ja-JP" altLang="en-US" sz="28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厳選されたタンパク質を毎日の生活にプラス</a:t>
            </a:r>
            <a:r>
              <a:rPr kumimoji="1" lang="en-US" altLang="ja-JP" sz="28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10g</a:t>
            </a:r>
            <a:r>
              <a:rPr kumimoji="1" lang="ja-JP" altLang="en-US" sz="28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」で老若男女を問わず、幅広い方々のニーズを　カバーしています。</a:t>
            </a:r>
            <a:endParaRPr kumimoji="1" lang="en-US" altLang="ja-JP" sz="28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endParaRPr>
          </a:p>
          <a:p>
            <a:pPr lvl="0">
              <a:defRPr/>
            </a:pPr>
            <a:r>
              <a:rPr kumimoji="1" lang="ja-JP" altLang="en-US" sz="28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そのうえで、より</a:t>
            </a:r>
            <a:r>
              <a:rPr lang="ja-JP" altLang="en-US" sz="2800" dirty="0">
                <a:latin typeface="Noto Sans JP Light" panose="020B0300000000000000" pitchFamily="34" charset="-128"/>
                <a:ea typeface="Noto Sans JP Light" panose="020B0300000000000000" pitchFamily="34" charset="-128"/>
              </a:rPr>
              <a:t>多くのタンパク質（約</a:t>
            </a:r>
            <a:r>
              <a:rPr kumimoji="1" lang="en-US" altLang="ja-JP" sz="28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20g</a:t>
            </a:r>
            <a:r>
              <a:rPr kumimoji="1" lang="ja-JP" altLang="en-US" sz="28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）を摂取したいときのために「しっかりプラン」をご用意しています。</a:t>
            </a:r>
            <a:endParaRPr kumimoji="1" lang="en-US" altLang="ja-JP" sz="28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endParaRPr>
          </a:p>
        </p:txBody>
      </p:sp>
      <p:sp>
        <p:nvSpPr>
          <p:cNvPr id="2" name="正方形/長方形 1">
            <a:extLst>
              <a:ext uri="{FF2B5EF4-FFF2-40B4-BE49-F238E27FC236}">
                <a16:creationId xmlns:a16="http://schemas.microsoft.com/office/drawing/2014/main" id="{FE4AC4B7-FDFC-8541-EBFC-9F6496CFFA07}"/>
              </a:ext>
            </a:extLst>
          </p:cNvPr>
          <p:cNvSpPr/>
          <p:nvPr/>
        </p:nvSpPr>
        <p:spPr>
          <a:xfrm>
            <a:off x="1500147" y="4504805"/>
            <a:ext cx="4791686" cy="2020539"/>
          </a:xfrm>
          <a:prstGeom prst="rect">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4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より一層、筋肉を強調したい場合</a:t>
            </a:r>
            <a:endParaRPr kumimoji="1" lang="en-US" altLang="ja-JP" sz="24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endParaRPr>
          </a:p>
          <a:p>
            <a:endParaRPr lang="en-US" altLang="ja-JP" sz="2400">
              <a:latin typeface="Noto Sans JP Light" panose="020B0300000000000000" pitchFamily="34" charset="-128"/>
              <a:ea typeface="Noto Sans JP Light" panose="020B0300000000000000" pitchFamily="34" charset="-128"/>
            </a:endParaRPr>
          </a:p>
          <a:p>
            <a:r>
              <a:rPr lang="ja-JP" altLang="en-US" sz="2400">
                <a:latin typeface="Noto Sans JP Light" panose="020B0300000000000000" pitchFamily="34" charset="-128"/>
                <a:ea typeface="Noto Sans JP Light" panose="020B0300000000000000" pitchFamily="34" charset="-128"/>
              </a:rPr>
              <a:t>（例）</a:t>
            </a:r>
            <a:endParaRPr lang="en-US" altLang="ja-JP" sz="2400">
              <a:latin typeface="Noto Sans JP Light" panose="020B0300000000000000" pitchFamily="34" charset="-128"/>
              <a:ea typeface="Noto Sans JP Light" panose="020B0300000000000000" pitchFamily="34" charset="-128"/>
            </a:endParaRPr>
          </a:p>
          <a:p>
            <a:r>
              <a:rPr lang="ja-JP" altLang="en-US" sz="2400">
                <a:latin typeface="Noto Sans JP Light" panose="020B0300000000000000" pitchFamily="34" charset="-128"/>
                <a:ea typeface="Noto Sans JP Light" panose="020B0300000000000000" pitchFamily="34" charset="-128"/>
              </a:rPr>
              <a:t>「薄着になる季節の前に、筋肉美を手に入れたい」</a:t>
            </a:r>
            <a:endParaRPr kumimoji="1" lang="ja-JP" altLang="en-US" sz="2400">
              <a:latin typeface="Noto Sans JP Light" panose="020B0300000000000000" pitchFamily="34" charset="-128"/>
              <a:ea typeface="Noto Sans JP Light" panose="020B0300000000000000" pitchFamily="34" charset="-128"/>
            </a:endParaRPr>
          </a:p>
        </p:txBody>
      </p:sp>
      <p:sp>
        <p:nvSpPr>
          <p:cNvPr id="3" name="正方形/長方形 2">
            <a:extLst>
              <a:ext uri="{FF2B5EF4-FFF2-40B4-BE49-F238E27FC236}">
                <a16:creationId xmlns:a16="http://schemas.microsoft.com/office/drawing/2014/main" id="{8812A8EE-F5F4-3634-E4C7-B15A688D1256}"/>
              </a:ext>
            </a:extLst>
          </p:cNvPr>
          <p:cNvSpPr/>
          <p:nvPr/>
        </p:nvSpPr>
        <p:spPr>
          <a:xfrm>
            <a:off x="6625229" y="4504805"/>
            <a:ext cx="4791686" cy="2020539"/>
          </a:xfrm>
          <a:prstGeom prst="rect">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4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rPr>
              <a:t>サプリメント</a:t>
            </a:r>
            <a:r>
              <a:rPr lang="ja-JP" altLang="en-US" sz="2400">
                <a:latin typeface="Noto Sans JP Light" panose="020B0300000000000000" pitchFamily="34" charset="-128"/>
                <a:ea typeface="Noto Sans JP Light" panose="020B0300000000000000" pitchFamily="34" charset="-128"/>
              </a:rPr>
              <a:t>でのタンパク質補給が必要な場合</a:t>
            </a:r>
            <a:endParaRPr kumimoji="1" lang="en-US" altLang="ja-JP" sz="24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endParaRPr>
          </a:p>
          <a:p>
            <a:r>
              <a:rPr lang="ja-JP" altLang="en-US" sz="2400">
                <a:latin typeface="Noto Sans JP Light" panose="020B0300000000000000" pitchFamily="34" charset="-128"/>
                <a:ea typeface="Noto Sans JP Light" panose="020B0300000000000000" pitchFamily="34" charset="-128"/>
              </a:rPr>
              <a:t>（例）</a:t>
            </a:r>
            <a:endParaRPr lang="en-US" altLang="ja-JP" sz="2400">
              <a:latin typeface="Noto Sans JP Light" panose="020B0300000000000000" pitchFamily="34" charset="-128"/>
              <a:ea typeface="Noto Sans JP Light" panose="020B0300000000000000" pitchFamily="34" charset="-128"/>
            </a:endParaRPr>
          </a:p>
          <a:p>
            <a:r>
              <a:rPr lang="ja-JP" altLang="en-US" sz="2400">
                <a:latin typeface="Noto Sans JP Light" panose="020B0300000000000000" pitchFamily="34" charset="-128"/>
                <a:ea typeface="Noto Sans JP Light" panose="020B0300000000000000" pitchFamily="34" charset="-128"/>
              </a:rPr>
              <a:t>「ダイエット中で、タンパク質が不足しがち」</a:t>
            </a:r>
            <a:endParaRPr kumimoji="1" lang="ja-JP" altLang="en-US" sz="2400">
              <a:latin typeface="Noto Sans JP Light" panose="020B0300000000000000" pitchFamily="34" charset="-128"/>
              <a:ea typeface="Noto Sans JP Light" panose="020B0300000000000000" pitchFamily="34" charset="-128"/>
            </a:endParaRPr>
          </a:p>
        </p:txBody>
      </p:sp>
      <p:sp>
        <p:nvSpPr>
          <p:cNvPr id="16" name="四角形: 角を丸くする 15">
            <a:extLst>
              <a:ext uri="{FF2B5EF4-FFF2-40B4-BE49-F238E27FC236}">
                <a16:creationId xmlns:a16="http://schemas.microsoft.com/office/drawing/2014/main" id="{B154D0F4-FE8D-842E-20C7-FA85DEDA111E}"/>
              </a:ext>
            </a:extLst>
          </p:cNvPr>
          <p:cNvSpPr/>
          <p:nvPr/>
        </p:nvSpPr>
        <p:spPr>
          <a:xfrm>
            <a:off x="1500146" y="4090576"/>
            <a:ext cx="4791686" cy="423529"/>
          </a:xfrm>
          <a:prstGeom prst="roundRect">
            <a:avLst/>
          </a:prstGeom>
          <a:solidFill>
            <a:schemeClr val="bg1"/>
          </a:solidFill>
          <a:ln w="28575">
            <a:solidFill>
              <a:srgbClr val="4EBA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a:solidFill>
                  <a:schemeClr val="tx1"/>
                </a:solidFill>
                <a:latin typeface="Noto Sans JP "/>
                <a:ea typeface="Noto Sans JP" panose="020B0200000000000000" pitchFamily="50" charset="-128"/>
              </a:rPr>
              <a:t>特別に筋肉を重視したケース</a:t>
            </a:r>
            <a:endParaRPr kumimoji="1" lang="ja-JP" altLang="en-US" sz="2400">
              <a:solidFill>
                <a:schemeClr val="tx1"/>
              </a:solidFill>
            </a:endParaRPr>
          </a:p>
        </p:txBody>
      </p:sp>
      <p:sp>
        <p:nvSpPr>
          <p:cNvPr id="17" name="四角形: 角を丸くする 16">
            <a:extLst>
              <a:ext uri="{FF2B5EF4-FFF2-40B4-BE49-F238E27FC236}">
                <a16:creationId xmlns:a16="http://schemas.microsoft.com/office/drawing/2014/main" id="{CB88550B-C80C-4241-7142-886CE1EC4F11}"/>
              </a:ext>
            </a:extLst>
          </p:cNvPr>
          <p:cNvSpPr/>
          <p:nvPr/>
        </p:nvSpPr>
        <p:spPr>
          <a:xfrm>
            <a:off x="6612120" y="4081276"/>
            <a:ext cx="4791686" cy="423529"/>
          </a:xfrm>
          <a:prstGeom prst="roundRect">
            <a:avLst/>
          </a:prstGeom>
          <a:solidFill>
            <a:schemeClr val="bg1"/>
          </a:solidFill>
          <a:ln w="28575">
            <a:solidFill>
              <a:srgbClr val="4EBA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a:solidFill>
                  <a:schemeClr val="tx1"/>
                </a:solidFill>
                <a:latin typeface="Noto Sans JP" panose="020B0500000000000000" pitchFamily="34" charset="-128"/>
                <a:ea typeface="Noto Sans JP" panose="020B0500000000000000" pitchFamily="34" charset="-128"/>
              </a:rPr>
              <a:t>特別に補給を重視したケース</a:t>
            </a:r>
          </a:p>
        </p:txBody>
      </p:sp>
    </p:spTree>
    <p:extLst>
      <p:ext uri="{BB962C8B-B14F-4D97-AF65-F5344CB8AC3E}">
        <p14:creationId xmlns:p14="http://schemas.microsoft.com/office/powerpoint/2010/main" val="31599436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7A672-6B60-18E2-714C-CF9336EE10EC}"/>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896E82BF-3616-7903-A353-4DD7D58ABF11}"/>
              </a:ext>
            </a:extLst>
          </p:cNvPr>
          <p:cNvSpPr/>
          <p:nvPr/>
        </p:nvSpPr>
        <p:spPr>
          <a:xfrm>
            <a:off x="4497442" y="0"/>
            <a:ext cx="7776864" cy="6858000"/>
          </a:xfrm>
          <a:prstGeom prst="rect">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Experience">
            <a:extLst>
              <a:ext uri="{FF2B5EF4-FFF2-40B4-BE49-F238E27FC236}">
                <a16:creationId xmlns:a16="http://schemas.microsoft.com/office/drawing/2014/main" id="{09530D18-D066-9859-A6CF-169722C14C50}"/>
              </a:ext>
            </a:extLst>
          </p:cNvPr>
          <p:cNvSpPr txBox="1"/>
          <p:nvPr/>
        </p:nvSpPr>
        <p:spPr>
          <a:xfrm>
            <a:off x="5217522" y="2987853"/>
            <a:ext cx="6336704" cy="88229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lvl1pPr>
              <a:defRPr sz="9000">
                <a:solidFill>
                  <a:srgbClr val="FFFFFF"/>
                </a:solidFill>
                <a:latin typeface="SangBleu Kingdom Light"/>
                <a:ea typeface="SangBleu Kingdom Light"/>
                <a:cs typeface="SangBleu Kingdom Light"/>
                <a:sym typeface="SangBleu Kingdom Light"/>
              </a:defRPr>
            </a:lvl1pPr>
          </a:lstStyle>
          <a:p>
            <a:pPr algn="ctr"/>
            <a:r>
              <a:rPr kumimoji="1" lang="ja-JP" altLang="en-US" sz="5400" dirty="0">
                <a:solidFill>
                  <a:schemeClr val="bg1"/>
                </a:solidFill>
                <a:latin typeface="Noto Sans JP Medium" panose="020B0600000000000000" pitchFamily="34" charset="-128"/>
                <a:ea typeface="Noto Sans JP Medium" panose="020B0600000000000000" pitchFamily="34" charset="-128"/>
              </a:rPr>
              <a:t>販売価格</a:t>
            </a:r>
          </a:p>
        </p:txBody>
      </p:sp>
      <p:pic>
        <p:nvPicPr>
          <p:cNvPr id="4" name="図 3" descr="文字の書かれた紙&#10;&#10;自動的に生成された説明">
            <a:extLst>
              <a:ext uri="{FF2B5EF4-FFF2-40B4-BE49-F238E27FC236}">
                <a16:creationId xmlns:a16="http://schemas.microsoft.com/office/drawing/2014/main" id="{FDFBA231-E5ED-6ED4-BE3E-27C5370D6F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5360" y="2121244"/>
            <a:ext cx="4162082" cy="2615510"/>
          </a:xfrm>
          <a:prstGeom prst="rect">
            <a:avLst/>
          </a:prstGeom>
        </p:spPr>
      </p:pic>
    </p:spTree>
    <p:extLst>
      <p:ext uri="{BB962C8B-B14F-4D97-AF65-F5344CB8AC3E}">
        <p14:creationId xmlns:p14="http://schemas.microsoft.com/office/powerpoint/2010/main" val="1089155813"/>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87BB3-6300-10DA-27AA-A9DD4C840DA6}"/>
            </a:ext>
          </a:extLst>
        </p:cNvPr>
        <p:cNvGrpSpPr/>
        <p:nvPr/>
      </p:nvGrpSpPr>
      <p:grpSpPr>
        <a:xfrm>
          <a:off x="0" y="0"/>
          <a:ext cx="0" cy="0"/>
          <a:chOff x="0" y="0"/>
          <a:chExt cx="0" cy="0"/>
        </a:xfrm>
      </p:grpSpPr>
      <p:sp>
        <p:nvSpPr>
          <p:cNvPr id="33" name="テキスト ボックス 32">
            <a:extLst>
              <a:ext uri="{FF2B5EF4-FFF2-40B4-BE49-F238E27FC236}">
                <a16:creationId xmlns:a16="http://schemas.microsoft.com/office/drawing/2014/main" id="{0DE33356-C2F2-B391-B845-A263B18E9D22}"/>
              </a:ext>
            </a:extLst>
          </p:cNvPr>
          <p:cNvSpPr txBox="1"/>
          <p:nvPr/>
        </p:nvSpPr>
        <p:spPr>
          <a:xfrm>
            <a:off x="192179" y="3337478"/>
            <a:ext cx="2387588" cy="553998"/>
          </a:xfrm>
          <a:prstGeom prst="rect">
            <a:avLst/>
          </a:prstGeom>
          <a:noFill/>
        </p:spPr>
        <p:txBody>
          <a:bodyPr wrap="square">
            <a:spAutoFit/>
          </a:bodyPr>
          <a:lstStyle>
            <a:defPPr>
              <a:defRPr lang="ja-JP"/>
            </a:defPPr>
            <a:lvl1pPr>
              <a:defRPr sz="2800">
                <a:solidFill>
                  <a:srgbClr val="156082"/>
                </a:solidFill>
                <a:latin typeface="Noto Sans JP Medium" panose="020B0600000000000000" pitchFamily="34" charset="-128"/>
                <a:ea typeface="Noto Sans JP Medium" panose="020B06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000" dirty="0"/>
              <a:t>TRME® </a:t>
            </a:r>
            <a:r>
              <a:rPr lang="ja-JP" altLang="en-US" sz="1000" dirty="0"/>
              <a:t>スムージー バナナ風味</a:t>
            </a:r>
            <a:endParaRPr lang="en-US" altLang="ja-JP"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000" dirty="0"/>
              <a:t>TRME® </a:t>
            </a:r>
            <a:r>
              <a:rPr lang="ja-JP" altLang="en-US" sz="1000" dirty="0"/>
              <a:t>スムージー </a:t>
            </a:r>
            <a:endParaRPr lang="en-US" altLang="ja-JP"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dirty="0"/>
              <a:t>　　　ストロベリーヨーグルト風味</a:t>
            </a:r>
          </a:p>
        </p:txBody>
      </p:sp>
      <p:pic>
        <p:nvPicPr>
          <p:cNvPr id="17" name="図 16" descr="文字の書かれた紙&#10;&#10;自動的に生成された説明">
            <a:extLst>
              <a:ext uri="{FF2B5EF4-FFF2-40B4-BE49-F238E27FC236}">
                <a16:creationId xmlns:a16="http://schemas.microsoft.com/office/drawing/2014/main" id="{6DB43C26-CAC8-ED85-A49D-F779F9FA92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7368" y="1153746"/>
            <a:ext cx="1739164" cy="1910515"/>
          </a:xfrm>
          <a:prstGeom prst="rect">
            <a:avLst/>
          </a:prstGeom>
        </p:spPr>
      </p:pic>
      <p:graphicFrame>
        <p:nvGraphicFramePr>
          <p:cNvPr id="41" name="表 14">
            <a:extLst>
              <a:ext uri="{FF2B5EF4-FFF2-40B4-BE49-F238E27FC236}">
                <a16:creationId xmlns:a16="http://schemas.microsoft.com/office/drawing/2014/main" id="{A5B423C5-7FB2-A6C8-843E-C846FCE97022}"/>
              </a:ext>
            </a:extLst>
          </p:cNvPr>
          <p:cNvGraphicFramePr>
            <a:graphicFrameLocks noGrp="1"/>
          </p:cNvGraphicFramePr>
          <p:nvPr>
            <p:extLst>
              <p:ext uri="{D42A27DB-BD31-4B8C-83A1-F6EECF244321}">
                <p14:modId xmlns:p14="http://schemas.microsoft.com/office/powerpoint/2010/main" val="846687205"/>
              </p:ext>
            </p:extLst>
          </p:nvPr>
        </p:nvGraphicFramePr>
        <p:xfrm>
          <a:off x="245569" y="3889537"/>
          <a:ext cx="2267532" cy="685800"/>
        </p:xfrm>
        <a:graphic>
          <a:graphicData uri="http://schemas.openxmlformats.org/drawingml/2006/table">
            <a:tbl>
              <a:tblPr firstRow="1" bandRow="1">
                <a:tableStyleId>{2D5ABB26-0587-4C30-8999-92F81FD0307C}</a:tableStyleId>
              </a:tblPr>
              <a:tblGrid>
                <a:gridCol w="1220959">
                  <a:extLst>
                    <a:ext uri="{9D8B030D-6E8A-4147-A177-3AD203B41FA5}">
                      <a16:colId xmlns:a16="http://schemas.microsoft.com/office/drawing/2014/main" val="2035397423"/>
                    </a:ext>
                  </a:extLst>
                </a:gridCol>
                <a:gridCol w="1046573">
                  <a:extLst>
                    <a:ext uri="{9D8B030D-6E8A-4147-A177-3AD203B41FA5}">
                      <a16:colId xmlns:a16="http://schemas.microsoft.com/office/drawing/2014/main" val="4112033298"/>
                    </a:ext>
                  </a:extLst>
                </a:gridCol>
              </a:tblGrid>
              <a:tr h="301519">
                <a:tc>
                  <a:txBody>
                    <a:bodyPr/>
                    <a:lstStyle/>
                    <a:p>
                      <a:r>
                        <a:rPr kumimoji="1" lang="ja-JP" altLang="en-US" sz="1000" dirty="0">
                          <a:solidFill>
                            <a:schemeClr val="tx1"/>
                          </a:solidFill>
                          <a:latin typeface="Noto Sans JP Medium" panose="020B0600000000000000" pitchFamily="34" charset="-128"/>
                          <a:ea typeface="Noto Sans JP Medium" panose="020B0600000000000000" pitchFamily="34" charset="-128"/>
                        </a:rPr>
                        <a:t>卸売価格</a:t>
                      </a:r>
                      <a:r>
                        <a:rPr kumimoji="1" lang="ja-JP" altLang="en-US" sz="700" dirty="0">
                          <a:solidFill>
                            <a:schemeClr val="tx1"/>
                          </a:solidFill>
                          <a:latin typeface="Noto Sans JP Medium" panose="020B0600000000000000" pitchFamily="34" charset="-128"/>
                          <a:ea typeface="Noto Sans JP Medium" panose="020B0600000000000000" pitchFamily="34" charset="-128"/>
                        </a:rPr>
                        <a:t>（税込）</a:t>
                      </a:r>
                      <a:r>
                        <a:rPr kumimoji="1" lang="ja-JP" altLang="en-US" sz="1000" dirty="0">
                          <a:solidFill>
                            <a:schemeClr val="tx1"/>
                          </a:solidFill>
                          <a:latin typeface="Noto Sans JP Medium" panose="020B0600000000000000" pitchFamily="34" charset="-128"/>
                          <a:ea typeface="Noto Sans JP Medium" panose="020B0600000000000000" pitchFamily="34" charset="-128"/>
                        </a:rPr>
                        <a:t>：</a:t>
                      </a:r>
                      <a:endParaRPr kumimoji="1" lang="en-US" altLang="ja-JP" sz="1000" dirty="0">
                        <a:solidFill>
                          <a:schemeClr val="tx1"/>
                        </a:solidFill>
                        <a:latin typeface="Noto Sans JP Medium" panose="020B0600000000000000" pitchFamily="34" charset="-128"/>
                        <a:ea typeface="Noto Sans JP Medium" panose="020B06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Noto Sans JP Medium" panose="020B0600000000000000" pitchFamily="34" charset="-128"/>
                          <a:ea typeface="Noto Sans JP Medium" panose="020B0600000000000000" pitchFamily="34" charset="-128"/>
                        </a:rPr>
                        <a:t>卸売価格</a:t>
                      </a:r>
                      <a:r>
                        <a:rPr kumimoji="1" lang="ja-JP" altLang="en-US" sz="700" dirty="0">
                          <a:solidFill>
                            <a:schemeClr val="tx1"/>
                          </a:solidFill>
                          <a:latin typeface="Noto Sans JP Medium" panose="020B0600000000000000" pitchFamily="34" charset="-128"/>
                          <a:ea typeface="Noto Sans JP Medium" panose="020B0600000000000000" pitchFamily="34" charset="-128"/>
                        </a:rPr>
                        <a:t>（税抜）</a:t>
                      </a:r>
                      <a:r>
                        <a:rPr kumimoji="1" lang="ja-JP" altLang="en-US" sz="1000" dirty="0">
                          <a:solidFill>
                            <a:schemeClr val="tx1"/>
                          </a:solidFill>
                          <a:latin typeface="Noto Sans JP Medium" panose="020B0600000000000000" pitchFamily="34" charset="-128"/>
                          <a:ea typeface="Noto Sans JP Medium" panose="020B0600000000000000" pitchFamily="34" charset="-128"/>
                        </a:rPr>
                        <a:t>：</a:t>
                      </a:r>
                    </a:p>
                  </a:txBody>
                  <a:tcPr marR="0" anchor="ctr"/>
                </a:tc>
                <a:tc>
                  <a:txBody>
                    <a:bodyPr/>
                    <a:lstStyle/>
                    <a:p>
                      <a:pPr marL="0"/>
                      <a:r>
                        <a:rPr kumimoji="1" lang="en-US" altLang="ja-JP" sz="1100" dirty="0">
                          <a:solidFill>
                            <a:schemeClr val="tx1"/>
                          </a:solidFill>
                          <a:latin typeface="Noto Sans JP Medium" panose="020B0600000000000000" pitchFamily="34" charset="-128"/>
                          <a:ea typeface="Noto Sans JP Medium" panose="020B0600000000000000" pitchFamily="34" charset="-128"/>
                        </a:rPr>
                        <a:t>6,167</a:t>
                      </a:r>
                      <a:r>
                        <a:rPr kumimoji="1" lang="ja-JP" altLang="en-US" sz="1100" dirty="0">
                          <a:solidFill>
                            <a:schemeClr val="tx1"/>
                          </a:solidFill>
                          <a:latin typeface="Noto Sans JP Medium" panose="020B0600000000000000" pitchFamily="34" charset="-128"/>
                          <a:ea typeface="Noto Sans JP Medium" panose="020B0600000000000000" pitchFamily="34" charset="-128"/>
                        </a:rPr>
                        <a:t>円</a:t>
                      </a:r>
                      <a:endParaRPr kumimoji="1" lang="en-US" altLang="ja-JP" sz="1100" dirty="0">
                        <a:solidFill>
                          <a:schemeClr val="tx1"/>
                        </a:solidFill>
                        <a:latin typeface="Noto Sans JP Medium" panose="020B0600000000000000" pitchFamily="34" charset="-128"/>
                        <a:ea typeface="Noto Sans JP Medium" panose="020B06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latin typeface="Noto Sans JP Medium" panose="020B0600000000000000" pitchFamily="34" charset="-128"/>
                          <a:ea typeface="Noto Sans JP Medium" panose="020B0600000000000000" pitchFamily="34" charset="-128"/>
                        </a:rPr>
                        <a:t>5,710</a:t>
                      </a:r>
                      <a:r>
                        <a:rPr kumimoji="1" lang="ja-JP" altLang="en-US" sz="1100" dirty="0">
                          <a:solidFill>
                            <a:schemeClr val="tx1"/>
                          </a:solidFill>
                          <a:latin typeface="Noto Sans JP Medium" panose="020B0600000000000000" pitchFamily="34" charset="-128"/>
                          <a:ea typeface="Noto Sans JP Medium" panose="020B0600000000000000" pitchFamily="34" charset="-128"/>
                        </a:rPr>
                        <a:t>円</a:t>
                      </a:r>
                    </a:p>
                  </a:txBody>
                  <a:tcPr marL="0" anchor="ctr"/>
                </a:tc>
                <a:extLst>
                  <a:ext uri="{0D108BD9-81ED-4DB2-BD59-A6C34878D82A}">
                    <a16:rowId xmlns:a16="http://schemas.microsoft.com/office/drawing/2014/main" val="1476272766"/>
                  </a:ext>
                </a:extLst>
              </a:tr>
              <a:tr h="160415">
                <a:tc>
                  <a:txBody>
                    <a:bodyPr/>
                    <a:lstStyle/>
                    <a:p>
                      <a:r>
                        <a:rPr kumimoji="1" lang="en-US" altLang="ja-JP" sz="1000" dirty="0">
                          <a:solidFill>
                            <a:schemeClr val="tx1"/>
                          </a:solidFill>
                          <a:latin typeface="Noto Sans JP Light" panose="020B0300000000000000" pitchFamily="34" charset="-128"/>
                          <a:ea typeface="Noto Sans JP Light" panose="020B0300000000000000" pitchFamily="34" charset="-128"/>
                        </a:rPr>
                        <a:t>PSV</a:t>
                      </a:r>
                      <a:r>
                        <a:rPr kumimoji="1" lang="ja-JP" altLang="en-US" sz="1000" dirty="0">
                          <a:solidFill>
                            <a:schemeClr val="tx1"/>
                          </a:solidFill>
                          <a:latin typeface="Noto Sans JP Light" panose="020B0300000000000000" pitchFamily="34" charset="-128"/>
                          <a:ea typeface="Noto Sans JP Light" panose="020B0300000000000000" pitchFamily="34" charset="-128"/>
                        </a:rPr>
                        <a:t>：</a:t>
                      </a:r>
                    </a:p>
                  </a:txBody>
                  <a:tcPr marR="0" anchor="ctr"/>
                </a:tc>
                <a:tc>
                  <a:txBody>
                    <a:bodyPr/>
                    <a:lstStyle/>
                    <a:p>
                      <a:pPr marL="0"/>
                      <a:r>
                        <a:rPr kumimoji="1" lang="en-US" altLang="ja-JP" sz="1100" dirty="0">
                          <a:solidFill>
                            <a:schemeClr val="tx1"/>
                          </a:solidFill>
                          <a:latin typeface="Noto Sans JP Light" panose="020B0300000000000000" pitchFamily="34" charset="-128"/>
                          <a:ea typeface="Noto Sans JP Light" panose="020B0300000000000000" pitchFamily="34" charset="-128"/>
                        </a:rPr>
                        <a:t>29.90</a:t>
                      </a:r>
                    </a:p>
                  </a:txBody>
                  <a:tcPr marL="0" anchor="ctr"/>
                </a:tc>
                <a:extLst>
                  <a:ext uri="{0D108BD9-81ED-4DB2-BD59-A6C34878D82A}">
                    <a16:rowId xmlns:a16="http://schemas.microsoft.com/office/drawing/2014/main" val="3677065692"/>
                  </a:ext>
                </a:extLst>
              </a:tr>
            </a:tbl>
          </a:graphicData>
        </a:graphic>
      </p:graphicFrame>
      <p:graphicFrame>
        <p:nvGraphicFramePr>
          <p:cNvPr id="42" name="表 41">
            <a:extLst>
              <a:ext uri="{FF2B5EF4-FFF2-40B4-BE49-F238E27FC236}">
                <a16:creationId xmlns:a16="http://schemas.microsoft.com/office/drawing/2014/main" id="{39B0AFA3-D09C-1218-47C0-E1AF00651FC0}"/>
              </a:ext>
            </a:extLst>
          </p:cNvPr>
          <p:cNvGraphicFramePr>
            <a:graphicFrameLocks noGrp="1"/>
          </p:cNvGraphicFramePr>
          <p:nvPr>
            <p:extLst>
              <p:ext uri="{D42A27DB-BD31-4B8C-83A1-F6EECF244321}">
                <p14:modId xmlns:p14="http://schemas.microsoft.com/office/powerpoint/2010/main" val="79650735"/>
              </p:ext>
            </p:extLst>
          </p:nvPr>
        </p:nvGraphicFramePr>
        <p:xfrm>
          <a:off x="212122" y="4588748"/>
          <a:ext cx="3067843" cy="1097280"/>
        </p:xfrm>
        <a:graphic>
          <a:graphicData uri="http://schemas.openxmlformats.org/drawingml/2006/table">
            <a:tbl>
              <a:tblPr firstRow="1" bandRow="1">
                <a:tableStyleId>{2D5ABB26-0587-4C30-8999-92F81FD0307C}</a:tableStyleId>
              </a:tblPr>
              <a:tblGrid>
                <a:gridCol w="1254406">
                  <a:extLst>
                    <a:ext uri="{9D8B030D-6E8A-4147-A177-3AD203B41FA5}">
                      <a16:colId xmlns:a16="http://schemas.microsoft.com/office/drawing/2014/main" val="2355423685"/>
                    </a:ext>
                  </a:extLst>
                </a:gridCol>
                <a:gridCol w="1813437">
                  <a:extLst>
                    <a:ext uri="{9D8B030D-6E8A-4147-A177-3AD203B41FA5}">
                      <a16:colId xmlns:a16="http://schemas.microsoft.com/office/drawing/2014/main" val="3995477016"/>
                    </a:ext>
                  </a:extLst>
                </a:gridCol>
              </a:tblGrid>
              <a:tr h="0">
                <a:tc>
                  <a:txBody>
                    <a:bodyPr/>
                    <a:lstStyle/>
                    <a:p>
                      <a:r>
                        <a:rPr kumimoji="1" lang="en-US" altLang="ja-JP" sz="900" dirty="0">
                          <a:solidFill>
                            <a:schemeClr val="tx1"/>
                          </a:solidFill>
                        </a:rPr>
                        <a:t>ADP</a:t>
                      </a:r>
                      <a:r>
                        <a:rPr kumimoji="1" lang="en-US" altLang="ja-JP" sz="1000" dirty="0">
                          <a:solidFill>
                            <a:schemeClr val="tx1"/>
                          </a:solidFill>
                        </a:rPr>
                        <a:t>5%</a:t>
                      </a:r>
                      <a:r>
                        <a:rPr kumimoji="1" lang="ja-JP" altLang="en-US" sz="900" dirty="0">
                          <a:solidFill>
                            <a:schemeClr val="tx1"/>
                          </a:solidFill>
                        </a:rPr>
                        <a:t>価格</a:t>
                      </a:r>
                      <a:r>
                        <a:rPr kumimoji="1" lang="ja-JP" altLang="en-US" sz="700" dirty="0">
                          <a:solidFill>
                            <a:schemeClr val="tx1"/>
                          </a:solidFill>
                        </a:rPr>
                        <a:t>（税込）</a:t>
                      </a:r>
                      <a:r>
                        <a:rPr kumimoji="1" lang="ja-JP" altLang="en-US" sz="900" dirty="0">
                          <a:solidFill>
                            <a:schemeClr val="tx1"/>
                          </a:solidFill>
                        </a:rPr>
                        <a:t>：</a:t>
                      </a:r>
                      <a:endParaRPr kumimoji="1" lang="en-US" altLang="ja-JP"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rPr>
                        <a:t>ADP</a:t>
                      </a:r>
                      <a:r>
                        <a:rPr kumimoji="1" lang="en-US" altLang="ja-JP" sz="1000" dirty="0">
                          <a:solidFill>
                            <a:schemeClr val="tx1"/>
                          </a:solidFill>
                        </a:rPr>
                        <a:t>5%</a:t>
                      </a:r>
                      <a:r>
                        <a:rPr kumimoji="1" lang="ja-JP" altLang="en-US" sz="900" dirty="0">
                          <a:solidFill>
                            <a:schemeClr val="tx1"/>
                          </a:solidFill>
                        </a:rPr>
                        <a:t>価格</a:t>
                      </a:r>
                      <a:r>
                        <a:rPr kumimoji="1" lang="ja-JP" altLang="en-US" sz="700" dirty="0">
                          <a:solidFill>
                            <a:schemeClr val="tx1"/>
                          </a:solidFill>
                        </a:rPr>
                        <a:t>（税抜）</a:t>
                      </a:r>
                      <a:r>
                        <a:rPr kumimoji="1" lang="ja-JP" altLang="en-US" sz="900" dirty="0">
                          <a:solidFill>
                            <a:schemeClr val="tx1"/>
                          </a:solidFill>
                        </a:rPr>
                        <a:t>：</a:t>
                      </a:r>
                      <a:endParaRPr kumimoji="1" lang="en-US" altLang="ja-JP"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kern="1200" dirty="0">
                          <a:solidFill>
                            <a:schemeClr val="tx1"/>
                          </a:solidFill>
                          <a:latin typeface="Noto Sans JP Light" panose="020B0300000000000000" pitchFamily="34" charset="-128"/>
                          <a:ea typeface="Noto Sans JP Light" panose="020B0300000000000000" pitchFamily="34" charset="-128"/>
                          <a:cs typeface="+mn-cs"/>
                        </a:rPr>
                        <a:t>PSV</a:t>
                      </a:r>
                      <a:r>
                        <a:rPr kumimoji="1" lang="ja-JP" altLang="en-US" sz="900" kern="1200" dirty="0">
                          <a:solidFill>
                            <a:schemeClr val="tx1"/>
                          </a:solidFill>
                          <a:latin typeface="Noto Sans JP Light" panose="020B0300000000000000" pitchFamily="34" charset="-128"/>
                          <a:ea typeface="Noto Sans JP Light" panose="020B0300000000000000" pitchFamily="34" charset="-128"/>
                          <a:cs typeface="+mn-cs"/>
                        </a:rPr>
                        <a:t>：</a:t>
                      </a:r>
                      <a:endParaRPr kumimoji="1" lang="en-US" altLang="ja-JP" sz="900" dirty="0">
                        <a:solidFill>
                          <a:schemeClr val="tx1"/>
                        </a:solidFill>
                      </a:endParaRPr>
                    </a:p>
                  </a:txBody>
                  <a:tcPr marL="90000" marR="0" anchor="ctr"/>
                </a:tc>
                <a:tc>
                  <a:txBody>
                    <a:bodyPr/>
                    <a:lstStyle/>
                    <a:p>
                      <a:r>
                        <a:rPr kumimoji="1" lang="en-US" altLang="ja-JP" sz="1000" dirty="0">
                          <a:solidFill>
                            <a:schemeClr val="tx1"/>
                          </a:solidFill>
                          <a:latin typeface="Noto Sans JP Light" panose="020B0300000000000000" pitchFamily="34" charset="-128"/>
                          <a:ea typeface="Noto Sans JP Light" panose="020B0300000000000000" pitchFamily="34" charset="-128"/>
                        </a:rPr>
                        <a:t>5,859</a:t>
                      </a:r>
                      <a:r>
                        <a:rPr kumimoji="1" lang="ja-JP" altLang="en-US" sz="1000" dirty="0">
                          <a:solidFill>
                            <a:schemeClr val="tx1"/>
                          </a:solidFill>
                          <a:latin typeface="Noto Sans JP Light" panose="020B0300000000000000" pitchFamily="34" charset="-128"/>
                          <a:ea typeface="Noto Sans JP Light" panose="020B0300000000000000" pitchFamily="34" charset="-128"/>
                        </a:rPr>
                        <a:t>円</a:t>
                      </a:r>
                      <a:endParaRPr kumimoji="1" lang="en-US" altLang="ja-JP" sz="1000" dirty="0">
                        <a:solidFill>
                          <a:schemeClr val="tx1"/>
                        </a:solidFill>
                        <a:latin typeface="Noto Sans JP Light" panose="020B0300000000000000" pitchFamily="34" charset="-128"/>
                        <a:ea typeface="Noto Sans JP Light" panose="020B0300000000000000" pitchFamily="34" charset="-128"/>
                      </a:endParaRPr>
                    </a:p>
                    <a:p>
                      <a:r>
                        <a:rPr kumimoji="1" lang="en-US" altLang="ja-JP" sz="1000" dirty="0">
                          <a:solidFill>
                            <a:schemeClr val="tx1"/>
                          </a:solidFill>
                          <a:latin typeface="Noto Sans JP Light" panose="020B0300000000000000" pitchFamily="34" charset="-128"/>
                          <a:ea typeface="Noto Sans JP Light" panose="020B0300000000000000" pitchFamily="34" charset="-128"/>
                        </a:rPr>
                        <a:t>5,425</a:t>
                      </a:r>
                      <a:r>
                        <a:rPr kumimoji="1" lang="ja-JP" altLang="en-US" sz="1000" dirty="0">
                          <a:solidFill>
                            <a:schemeClr val="tx1"/>
                          </a:solidFill>
                          <a:latin typeface="Noto Sans JP Light" panose="020B0300000000000000" pitchFamily="34" charset="-128"/>
                          <a:ea typeface="Noto Sans JP Light" panose="020B0300000000000000" pitchFamily="34" charset="-128"/>
                        </a:rPr>
                        <a:t>円</a:t>
                      </a:r>
                      <a:endParaRPr kumimoji="1" lang="en-US" altLang="ja-JP" sz="1000" dirty="0">
                        <a:solidFill>
                          <a:schemeClr val="tx1"/>
                        </a:solidFill>
                        <a:latin typeface="Noto Sans JP Light" panose="020B0300000000000000" pitchFamily="34" charset="-128"/>
                        <a:ea typeface="Noto Sans JP Light" panose="020B0300000000000000" pitchFamily="34" charset="-128"/>
                      </a:endParaRPr>
                    </a:p>
                    <a:p>
                      <a:r>
                        <a:rPr kumimoji="1" lang="en-US" altLang="ja-JP" sz="1000" dirty="0">
                          <a:solidFill>
                            <a:schemeClr val="tx1"/>
                          </a:solidFill>
                          <a:latin typeface="Noto Sans JP Light" panose="020B0300000000000000" pitchFamily="34" charset="-128"/>
                          <a:ea typeface="Noto Sans JP Light" panose="020B0300000000000000" pitchFamily="34" charset="-128"/>
                        </a:rPr>
                        <a:t>28.40</a:t>
                      </a:r>
                      <a:endParaRPr kumimoji="1" lang="ja-JP" altLang="en-US" sz="1000" dirty="0">
                        <a:solidFill>
                          <a:schemeClr val="tx1"/>
                        </a:solidFill>
                        <a:latin typeface="Noto Sans JP Light" panose="020B0300000000000000" pitchFamily="34" charset="-128"/>
                        <a:ea typeface="Noto Sans JP Light" panose="020B0300000000000000" pitchFamily="34" charset="-128"/>
                      </a:endParaRPr>
                    </a:p>
                  </a:txBody>
                  <a:tcPr marL="0" anchor="ctr"/>
                </a:tc>
                <a:extLst>
                  <a:ext uri="{0D108BD9-81ED-4DB2-BD59-A6C34878D82A}">
                    <a16:rowId xmlns:a16="http://schemas.microsoft.com/office/drawing/2014/main" val="1094910392"/>
                  </a:ext>
                </a:extLst>
              </a:tr>
              <a:tr h="370840">
                <a:tc>
                  <a:txBody>
                    <a:bodyPr/>
                    <a:lstStyle/>
                    <a:p>
                      <a:r>
                        <a:rPr kumimoji="1" lang="en-US" altLang="ja-JP" sz="900" dirty="0">
                          <a:solidFill>
                            <a:schemeClr val="tx1"/>
                          </a:solidFill>
                        </a:rPr>
                        <a:t>ADP</a:t>
                      </a:r>
                      <a:r>
                        <a:rPr kumimoji="1" lang="en-US" altLang="ja-JP" sz="1000" dirty="0">
                          <a:solidFill>
                            <a:schemeClr val="tx1"/>
                          </a:solidFill>
                        </a:rPr>
                        <a:t>10%</a:t>
                      </a:r>
                      <a:r>
                        <a:rPr kumimoji="1" lang="ja-JP" altLang="en-US" sz="900" dirty="0">
                          <a:solidFill>
                            <a:schemeClr val="tx1"/>
                          </a:solidFill>
                        </a:rPr>
                        <a:t>価格</a:t>
                      </a:r>
                      <a:r>
                        <a:rPr kumimoji="1" lang="ja-JP" altLang="en-US" sz="700" dirty="0">
                          <a:solidFill>
                            <a:schemeClr val="tx1"/>
                          </a:solidFill>
                        </a:rPr>
                        <a:t>（税込）</a:t>
                      </a:r>
                      <a:r>
                        <a:rPr kumimoji="1" lang="ja-JP" altLang="en-US" sz="900" dirty="0">
                          <a:solidFill>
                            <a:schemeClr val="tx1"/>
                          </a:solidFill>
                        </a:rPr>
                        <a:t>：</a:t>
                      </a:r>
                      <a:endParaRPr kumimoji="1" lang="en-US" altLang="ja-JP"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rPr>
                        <a:t>ADP</a:t>
                      </a:r>
                      <a:r>
                        <a:rPr kumimoji="1" lang="en-US" altLang="ja-JP" sz="1000" dirty="0">
                          <a:solidFill>
                            <a:schemeClr val="tx1"/>
                          </a:solidFill>
                        </a:rPr>
                        <a:t>10%</a:t>
                      </a:r>
                      <a:r>
                        <a:rPr kumimoji="1" lang="ja-JP" altLang="en-US" sz="900" dirty="0">
                          <a:solidFill>
                            <a:schemeClr val="tx1"/>
                          </a:solidFill>
                        </a:rPr>
                        <a:t>価格</a:t>
                      </a:r>
                      <a:r>
                        <a:rPr kumimoji="1" lang="ja-JP" altLang="en-US" sz="700" dirty="0">
                          <a:solidFill>
                            <a:schemeClr val="tx1"/>
                          </a:solidFill>
                        </a:rPr>
                        <a:t>（税抜）</a:t>
                      </a:r>
                      <a:r>
                        <a:rPr kumimoji="1" lang="ja-JP" altLang="en-US" sz="900" dirty="0">
                          <a:solidFill>
                            <a:schemeClr val="tx1"/>
                          </a:solidFill>
                        </a:rPr>
                        <a:t>：</a:t>
                      </a:r>
                      <a:endParaRPr kumimoji="1" lang="en-US" altLang="ja-JP" sz="900" kern="1200" dirty="0">
                        <a:solidFill>
                          <a:schemeClr val="tx1"/>
                        </a:solidFill>
                        <a:latin typeface="Noto Sans JP Light" panose="020B0300000000000000" pitchFamily="34" charset="-128"/>
                        <a:ea typeface="Noto Sans JP Light" panose="020B03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kern="1200" dirty="0">
                          <a:solidFill>
                            <a:schemeClr val="tx1"/>
                          </a:solidFill>
                          <a:latin typeface="Noto Sans JP Light" panose="020B0300000000000000" pitchFamily="34" charset="-128"/>
                          <a:ea typeface="Noto Sans JP Light" panose="020B0300000000000000" pitchFamily="34" charset="-128"/>
                          <a:cs typeface="+mn-cs"/>
                        </a:rPr>
                        <a:t>PSV</a:t>
                      </a:r>
                      <a:r>
                        <a:rPr kumimoji="1" lang="ja-JP" altLang="en-US" sz="900" kern="1200" dirty="0">
                          <a:solidFill>
                            <a:schemeClr val="tx1"/>
                          </a:solidFill>
                          <a:latin typeface="Noto Sans JP Light" panose="020B0300000000000000" pitchFamily="34" charset="-128"/>
                          <a:ea typeface="Noto Sans JP Light" panose="020B0300000000000000" pitchFamily="34" charset="-128"/>
                          <a:cs typeface="+mn-cs"/>
                        </a:rPr>
                        <a:t>：</a:t>
                      </a:r>
                      <a:endParaRPr kumimoji="1" lang="en-US" altLang="ja-JP" sz="900" kern="1200" dirty="0">
                        <a:solidFill>
                          <a:schemeClr val="tx1"/>
                        </a:solidFill>
                        <a:latin typeface="Noto Sans JP Light" panose="020B0300000000000000" pitchFamily="34" charset="-128"/>
                        <a:ea typeface="Noto Sans JP Light" panose="020B0300000000000000" pitchFamily="34" charset="-128"/>
                        <a:cs typeface="+mn-cs"/>
                      </a:endParaRPr>
                    </a:p>
                  </a:txBody>
                  <a:tcPr marL="90000" marR="0" anchor="ctr"/>
                </a:tc>
                <a:tc>
                  <a:txBody>
                    <a:bodyPr/>
                    <a:lstStyle/>
                    <a:p>
                      <a:r>
                        <a:rPr kumimoji="1" lang="en-US" altLang="ja-JP" sz="1000" dirty="0">
                          <a:solidFill>
                            <a:schemeClr val="tx1"/>
                          </a:solidFill>
                          <a:latin typeface="Noto Sans JP Light" panose="020B0300000000000000" pitchFamily="34" charset="-128"/>
                          <a:ea typeface="Noto Sans JP Light" panose="020B0300000000000000" pitchFamily="34" charset="-128"/>
                        </a:rPr>
                        <a:t>5,550</a:t>
                      </a:r>
                      <a:r>
                        <a:rPr kumimoji="1" lang="ja-JP" altLang="en-US" sz="1000" dirty="0">
                          <a:solidFill>
                            <a:schemeClr val="tx1"/>
                          </a:solidFill>
                          <a:latin typeface="Noto Sans JP Light" panose="020B0300000000000000" pitchFamily="34" charset="-128"/>
                          <a:ea typeface="Noto Sans JP Light" panose="020B0300000000000000" pitchFamily="34" charset="-128"/>
                        </a:rPr>
                        <a:t>円</a:t>
                      </a:r>
                      <a:endParaRPr kumimoji="1" lang="en-US" altLang="ja-JP" sz="1000" dirty="0">
                        <a:solidFill>
                          <a:schemeClr val="tx1"/>
                        </a:solidFill>
                        <a:latin typeface="Noto Sans JP Light" panose="020B0300000000000000" pitchFamily="34" charset="-128"/>
                        <a:ea typeface="Noto Sans JP Light" panose="020B0300000000000000" pitchFamily="34" charset="-128"/>
                      </a:endParaRPr>
                    </a:p>
                    <a:p>
                      <a:r>
                        <a:rPr kumimoji="1" lang="en-US" altLang="ja-JP" sz="1000" dirty="0">
                          <a:solidFill>
                            <a:schemeClr val="tx1"/>
                          </a:solidFill>
                          <a:latin typeface="Noto Sans JP Light" panose="020B0300000000000000" pitchFamily="34" charset="-128"/>
                          <a:ea typeface="Noto Sans JP Light" panose="020B0300000000000000" pitchFamily="34" charset="-128"/>
                        </a:rPr>
                        <a:t>5,139</a:t>
                      </a:r>
                      <a:r>
                        <a:rPr kumimoji="1" lang="ja-JP" altLang="en-US" sz="1000" dirty="0">
                          <a:solidFill>
                            <a:schemeClr val="tx1"/>
                          </a:solidFill>
                          <a:latin typeface="Noto Sans JP Light" panose="020B0300000000000000" pitchFamily="34" charset="-128"/>
                          <a:ea typeface="Noto Sans JP Light" panose="020B0300000000000000" pitchFamily="34" charset="-128"/>
                        </a:rPr>
                        <a:t>円</a:t>
                      </a:r>
                      <a:endParaRPr kumimoji="1" lang="en-US" altLang="ja-JP" sz="1000" dirty="0">
                        <a:solidFill>
                          <a:schemeClr val="tx1"/>
                        </a:solidFill>
                        <a:latin typeface="Noto Sans JP Light" panose="020B0300000000000000" pitchFamily="34" charset="-128"/>
                        <a:ea typeface="Noto Sans JP Light" panose="020B0300000000000000" pitchFamily="34" charset="-128"/>
                      </a:endParaRPr>
                    </a:p>
                    <a:p>
                      <a:r>
                        <a:rPr kumimoji="1" lang="en-US" altLang="ja-JP" sz="1000" dirty="0">
                          <a:solidFill>
                            <a:schemeClr val="tx1"/>
                          </a:solidFill>
                          <a:latin typeface="Noto Sans JP Light" panose="020B0300000000000000" pitchFamily="34" charset="-128"/>
                          <a:ea typeface="Noto Sans JP Light" panose="020B0300000000000000" pitchFamily="34" charset="-128"/>
                        </a:rPr>
                        <a:t>26.90</a:t>
                      </a:r>
                      <a:endParaRPr kumimoji="1" lang="ja-JP" altLang="en-US" sz="1000" dirty="0">
                        <a:solidFill>
                          <a:schemeClr val="tx1"/>
                        </a:solidFill>
                        <a:latin typeface="Noto Sans JP Light" panose="020B0300000000000000" pitchFamily="34" charset="-128"/>
                        <a:ea typeface="Noto Sans JP Light" panose="020B0300000000000000" pitchFamily="34" charset="-128"/>
                      </a:endParaRPr>
                    </a:p>
                  </a:txBody>
                  <a:tcPr marL="0" anchor="ctr"/>
                </a:tc>
                <a:extLst>
                  <a:ext uri="{0D108BD9-81ED-4DB2-BD59-A6C34878D82A}">
                    <a16:rowId xmlns:a16="http://schemas.microsoft.com/office/drawing/2014/main" val="2517158804"/>
                  </a:ext>
                </a:extLst>
              </a:tr>
            </a:tbl>
          </a:graphicData>
        </a:graphic>
      </p:graphicFrame>
      <p:sp>
        <p:nvSpPr>
          <p:cNvPr id="52" name="テキスト ボックス 51">
            <a:extLst>
              <a:ext uri="{FF2B5EF4-FFF2-40B4-BE49-F238E27FC236}">
                <a16:creationId xmlns:a16="http://schemas.microsoft.com/office/drawing/2014/main" id="{AAECBEA9-B43F-F160-BA4C-FE7D3458CCB2}"/>
              </a:ext>
            </a:extLst>
          </p:cNvPr>
          <p:cNvSpPr txBox="1"/>
          <p:nvPr/>
        </p:nvSpPr>
        <p:spPr>
          <a:xfrm>
            <a:off x="5106251" y="3640885"/>
            <a:ext cx="1985665" cy="246221"/>
          </a:xfrm>
          <a:prstGeom prst="rect">
            <a:avLst/>
          </a:prstGeom>
          <a:noFill/>
        </p:spPr>
        <p:txBody>
          <a:bodyPr wrap="square">
            <a:spAutoFit/>
          </a:bodyPr>
          <a:lstStyle>
            <a:defPPr>
              <a:defRPr lang="ja-JP"/>
            </a:defPPr>
            <a:lvl1pPr>
              <a:defRPr sz="1000">
                <a:solidFill>
                  <a:srgbClr val="156082"/>
                </a:solidFill>
                <a:latin typeface="Noto Sans JP Medium" panose="020B0600000000000000" pitchFamily="34" charset="-128"/>
                <a:ea typeface="Noto Sans JP Medium" panose="020B06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effectLst/>
                <a:uLnTx/>
                <a:uFillTx/>
                <a:latin typeface="Noto Sans JP Medium" panose="020B0600000000000000" pitchFamily="34" charset="-128"/>
                <a:ea typeface="Noto Sans JP Medium" panose="020B0600000000000000" pitchFamily="34" charset="-128"/>
                <a:cs typeface="+mn-cs"/>
              </a:rPr>
              <a:t>TRME® </a:t>
            </a:r>
            <a:r>
              <a:rPr kumimoji="1" lang="ja-JP" altLang="en-US" sz="1000" b="0" i="0" u="none" strike="noStrike" kern="1200" cap="none" spc="0" normalizeH="0" baseline="0" noProof="0">
                <a:ln>
                  <a:noFill/>
                </a:ln>
                <a:effectLst/>
                <a:uLnTx/>
                <a:uFillTx/>
                <a:latin typeface="Noto Sans JP Medium" panose="020B0600000000000000" pitchFamily="34" charset="-128"/>
                <a:ea typeface="Noto Sans JP Medium" panose="020B0600000000000000" pitchFamily="34" charset="-128"/>
                <a:cs typeface="+mn-cs"/>
              </a:rPr>
              <a:t>ウィニングスタート</a:t>
            </a:r>
          </a:p>
        </p:txBody>
      </p:sp>
      <p:graphicFrame>
        <p:nvGraphicFramePr>
          <p:cNvPr id="53" name="表 14">
            <a:extLst>
              <a:ext uri="{FF2B5EF4-FFF2-40B4-BE49-F238E27FC236}">
                <a16:creationId xmlns:a16="http://schemas.microsoft.com/office/drawing/2014/main" id="{60026729-53E2-6DF9-E44E-C96FEB91ED60}"/>
              </a:ext>
            </a:extLst>
          </p:cNvPr>
          <p:cNvGraphicFramePr>
            <a:graphicFrameLocks noGrp="1"/>
          </p:cNvGraphicFramePr>
          <p:nvPr>
            <p:extLst>
              <p:ext uri="{D42A27DB-BD31-4B8C-83A1-F6EECF244321}">
                <p14:modId xmlns:p14="http://schemas.microsoft.com/office/powerpoint/2010/main" val="2633065554"/>
              </p:ext>
            </p:extLst>
          </p:nvPr>
        </p:nvGraphicFramePr>
        <p:xfrm>
          <a:off x="2692294" y="3889537"/>
          <a:ext cx="2267532" cy="685800"/>
        </p:xfrm>
        <a:graphic>
          <a:graphicData uri="http://schemas.openxmlformats.org/drawingml/2006/table">
            <a:tbl>
              <a:tblPr firstRow="1" bandRow="1">
                <a:tableStyleId>{2D5ABB26-0587-4C30-8999-92F81FD0307C}</a:tableStyleId>
              </a:tblPr>
              <a:tblGrid>
                <a:gridCol w="1222506">
                  <a:extLst>
                    <a:ext uri="{9D8B030D-6E8A-4147-A177-3AD203B41FA5}">
                      <a16:colId xmlns:a16="http://schemas.microsoft.com/office/drawing/2014/main" val="2035397423"/>
                    </a:ext>
                  </a:extLst>
                </a:gridCol>
                <a:gridCol w="1045026">
                  <a:extLst>
                    <a:ext uri="{9D8B030D-6E8A-4147-A177-3AD203B41FA5}">
                      <a16:colId xmlns:a16="http://schemas.microsoft.com/office/drawing/2014/main" val="4112033298"/>
                    </a:ext>
                  </a:extLst>
                </a:gridCol>
              </a:tblGrid>
              <a:tr h="329673">
                <a:tc>
                  <a:txBody>
                    <a:bodyPr/>
                    <a:lstStyle/>
                    <a:p>
                      <a:r>
                        <a:rPr kumimoji="1" lang="ja-JP" altLang="en-US" sz="1000" dirty="0">
                          <a:solidFill>
                            <a:schemeClr val="tx1"/>
                          </a:solidFill>
                          <a:latin typeface="Noto Sans JP Medium" panose="020B0600000000000000" pitchFamily="34" charset="-128"/>
                          <a:ea typeface="Noto Sans JP Medium" panose="020B0600000000000000" pitchFamily="34" charset="-128"/>
                        </a:rPr>
                        <a:t>卸売価格</a:t>
                      </a:r>
                      <a:r>
                        <a:rPr kumimoji="1" lang="ja-JP" altLang="en-US" sz="700" dirty="0">
                          <a:solidFill>
                            <a:schemeClr val="tx1"/>
                          </a:solidFill>
                          <a:latin typeface="Noto Sans JP Medium" panose="020B0600000000000000" pitchFamily="34" charset="-128"/>
                          <a:ea typeface="Noto Sans JP Medium" panose="020B0600000000000000" pitchFamily="34" charset="-128"/>
                        </a:rPr>
                        <a:t>（税込）</a:t>
                      </a:r>
                      <a:r>
                        <a:rPr kumimoji="1" lang="ja-JP" altLang="en-US" sz="1000" dirty="0">
                          <a:solidFill>
                            <a:schemeClr val="tx1"/>
                          </a:solidFill>
                          <a:latin typeface="Noto Sans JP Medium" panose="020B0600000000000000" pitchFamily="34" charset="-128"/>
                          <a:ea typeface="Noto Sans JP Medium" panose="020B0600000000000000" pitchFamily="34" charset="-128"/>
                        </a:rPr>
                        <a:t>：</a:t>
                      </a:r>
                      <a:endParaRPr kumimoji="1" lang="en-US" altLang="ja-JP" sz="1000" dirty="0">
                        <a:solidFill>
                          <a:schemeClr val="tx1"/>
                        </a:solidFill>
                        <a:latin typeface="Noto Sans JP Medium" panose="020B0600000000000000" pitchFamily="34" charset="-128"/>
                        <a:ea typeface="Noto Sans JP Medium" panose="020B06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Noto Sans JP Medium" panose="020B0600000000000000" pitchFamily="34" charset="-128"/>
                          <a:ea typeface="Noto Sans JP Medium" panose="020B0600000000000000" pitchFamily="34" charset="-128"/>
                        </a:rPr>
                        <a:t>卸売価格</a:t>
                      </a:r>
                      <a:r>
                        <a:rPr kumimoji="1" lang="ja-JP" altLang="en-US" sz="700" dirty="0">
                          <a:solidFill>
                            <a:schemeClr val="tx1"/>
                          </a:solidFill>
                          <a:latin typeface="Noto Sans JP Medium" panose="020B0600000000000000" pitchFamily="34" charset="-128"/>
                          <a:ea typeface="Noto Sans JP Medium" panose="020B0600000000000000" pitchFamily="34" charset="-128"/>
                        </a:rPr>
                        <a:t>（税抜）</a:t>
                      </a:r>
                      <a:r>
                        <a:rPr kumimoji="1" lang="ja-JP" altLang="en-US" sz="1000" dirty="0">
                          <a:solidFill>
                            <a:schemeClr val="tx1"/>
                          </a:solidFill>
                          <a:latin typeface="Noto Sans JP Medium" panose="020B0600000000000000" pitchFamily="34" charset="-128"/>
                          <a:ea typeface="Noto Sans JP Medium" panose="020B0600000000000000" pitchFamily="34" charset="-128"/>
                        </a:rPr>
                        <a:t>：</a:t>
                      </a:r>
                    </a:p>
                  </a:txBody>
                  <a:tcPr marR="0" anchor="ctr"/>
                </a:tc>
                <a:tc>
                  <a:txBody>
                    <a:bodyPr/>
                    <a:lstStyle/>
                    <a:p>
                      <a:r>
                        <a:rPr kumimoji="1" lang="en-US" altLang="ja-JP" sz="1100" dirty="0">
                          <a:solidFill>
                            <a:schemeClr val="tx1"/>
                          </a:solidFill>
                          <a:latin typeface="Noto Sans JP Medium" panose="020B0600000000000000" pitchFamily="34" charset="-128"/>
                          <a:ea typeface="Noto Sans JP Medium" panose="020B0600000000000000" pitchFamily="34" charset="-128"/>
                        </a:rPr>
                        <a:t>15,207</a:t>
                      </a:r>
                      <a:r>
                        <a:rPr kumimoji="1" lang="ja-JP" altLang="en-US" sz="1100" dirty="0">
                          <a:solidFill>
                            <a:schemeClr val="tx1"/>
                          </a:solidFill>
                          <a:latin typeface="Noto Sans JP Medium" panose="020B0600000000000000" pitchFamily="34" charset="-128"/>
                          <a:ea typeface="Noto Sans JP Medium" panose="020B0600000000000000" pitchFamily="34" charset="-128"/>
                        </a:rPr>
                        <a:t>円</a:t>
                      </a:r>
                      <a:endParaRPr kumimoji="1" lang="en-US" altLang="ja-JP" sz="1100" dirty="0">
                        <a:solidFill>
                          <a:schemeClr val="tx1"/>
                        </a:solidFill>
                        <a:latin typeface="Noto Sans JP Medium" panose="020B0600000000000000" pitchFamily="34" charset="-128"/>
                        <a:ea typeface="Noto Sans JP Medium" panose="020B06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latin typeface="Noto Sans JP Medium" panose="020B0600000000000000" pitchFamily="34" charset="-128"/>
                          <a:ea typeface="Noto Sans JP Medium" panose="020B0600000000000000" pitchFamily="34" charset="-128"/>
                        </a:rPr>
                        <a:t>14,081</a:t>
                      </a:r>
                      <a:r>
                        <a:rPr kumimoji="1" lang="ja-JP" altLang="en-US" sz="1100" dirty="0">
                          <a:solidFill>
                            <a:schemeClr val="tx1"/>
                          </a:solidFill>
                          <a:latin typeface="Noto Sans JP Medium" panose="020B0600000000000000" pitchFamily="34" charset="-128"/>
                          <a:ea typeface="Noto Sans JP Medium" panose="020B0600000000000000" pitchFamily="34" charset="-128"/>
                        </a:rPr>
                        <a:t>円</a:t>
                      </a:r>
                    </a:p>
                  </a:txBody>
                  <a:tcPr marL="0" anchor="ctr"/>
                </a:tc>
                <a:extLst>
                  <a:ext uri="{0D108BD9-81ED-4DB2-BD59-A6C34878D82A}">
                    <a16:rowId xmlns:a16="http://schemas.microsoft.com/office/drawing/2014/main" val="1476272766"/>
                  </a:ext>
                </a:extLst>
              </a:tr>
              <a:tr h="196229">
                <a:tc>
                  <a:txBody>
                    <a:bodyPr/>
                    <a:lstStyle/>
                    <a:p>
                      <a:r>
                        <a:rPr kumimoji="1" lang="en-US" altLang="ja-JP" sz="1000" dirty="0">
                          <a:solidFill>
                            <a:schemeClr val="tx1"/>
                          </a:solidFill>
                          <a:latin typeface="Noto Sans JP Light" panose="020B0300000000000000" pitchFamily="34" charset="-128"/>
                          <a:ea typeface="Noto Sans JP Light" panose="020B0300000000000000" pitchFamily="34" charset="-128"/>
                        </a:rPr>
                        <a:t>PSV</a:t>
                      </a:r>
                      <a:r>
                        <a:rPr kumimoji="1" lang="ja-JP" altLang="en-US" sz="1000" dirty="0">
                          <a:solidFill>
                            <a:schemeClr val="tx1"/>
                          </a:solidFill>
                          <a:latin typeface="Noto Sans JP Light" panose="020B0300000000000000" pitchFamily="34" charset="-128"/>
                          <a:ea typeface="Noto Sans JP Light" panose="020B0300000000000000" pitchFamily="34" charset="-128"/>
                        </a:rPr>
                        <a:t>：</a:t>
                      </a:r>
                    </a:p>
                  </a:txBody>
                  <a:tcPr marR="0" anchor="ctr"/>
                </a:tc>
                <a:tc>
                  <a:txBody>
                    <a:bodyPr/>
                    <a:lstStyle/>
                    <a:p>
                      <a:r>
                        <a:rPr kumimoji="1" lang="en-US" altLang="ja-JP" sz="1100" dirty="0">
                          <a:solidFill>
                            <a:schemeClr val="tx1"/>
                          </a:solidFill>
                          <a:latin typeface="Noto Sans JP Light" panose="020B0300000000000000" pitchFamily="34" charset="-128"/>
                          <a:ea typeface="Noto Sans JP Light" panose="020B0300000000000000" pitchFamily="34" charset="-128"/>
                        </a:rPr>
                        <a:t>87.80</a:t>
                      </a:r>
                    </a:p>
                  </a:txBody>
                  <a:tcPr marL="0" anchor="ctr"/>
                </a:tc>
                <a:extLst>
                  <a:ext uri="{0D108BD9-81ED-4DB2-BD59-A6C34878D82A}">
                    <a16:rowId xmlns:a16="http://schemas.microsoft.com/office/drawing/2014/main" val="3677065692"/>
                  </a:ext>
                </a:extLst>
              </a:tr>
            </a:tbl>
          </a:graphicData>
        </a:graphic>
      </p:graphicFrame>
      <p:graphicFrame>
        <p:nvGraphicFramePr>
          <p:cNvPr id="54" name="表 53">
            <a:extLst>
              <a:ext uri="{FF2B5EF4-FFF2-40B4-BE49-F238E27FC236}">
                <a16:creationId xmlns:a16="http://schemas.microsoft.com/office/drawing/2014/main" id="{E0F977C6-1DD8-7021-89DA-613F7819417E}"/>
              </a:ext>
            </a:extLst>
          </p:cNvPr>
          <p:cNvGraphicFramePr>
            <a:graphicFrameLocks noGrp="1"/>
          </p:cNvGraphicFramePr>
          <p:nvPr>
            <p:extLst>
              <p:ext uri="{D42A27DB-BD31-4B8C-83A1-F6EECF244321}">
                <p14:modId xmlns:p14="http://schemas.microsoft.com/office/powerpoint/2010/main" val="3547206662"/>
              </p:ext>
            </p:extLst>
          </p:nvPr>
        </p:nvGraphicFramePr>
        <p:xfrm>
          <a:off x="2649215" y="4584535"/>
          <a:ext cx="3067843" cy="1097280"/>
        </p:xfrm>
        <a:graphic>
          <a:graphicData uri="http://schemas.openxmlformats.org/drawingml/2006/table">
            <a:tbl>
              <a:tblPr firstRow="1" bandRow="1">
                <a:tableStyleId>{2D5ABB26-0587-4C30-8999-92F81FD0307C}</a:tableStyleId>
              </a:tblPr>
              <a:tblGrid>
                <a:gridCol w="1265585">
                  <a:extLst>
                    <a:ext uri="{9D8B030D-6E8A-4147-A177-3AD203B41FA5}">
                      <a16:colId xmlns:a16="http://schemas.microsoft.com/office/drawing/2014/main" val="2355423685"/>
                    </a:ext>
                  </a:extLst>
                </a:gridCol>
                <a:gridCol w="1802258">
                  <a:extLst>
                    <a:ext uri="{9D8B030D-6E8A-4147-A177-3AD203B41FA5}">
                      <a16:colId xmlns:a16="http://schemas.microsoft.com/office/drawing/2014/main" val="3995477016"/>
                    </a:ext>
                  </a:extLst>
                </a:gridCol>
              </a:tblGrid>
              <a:tr h="211082">
                <a:tc>
                  <a:txBody>
                    <a:bodyPr/>
                    <a:lstStyle/>
                    <a:p>
                      <a:r>
                        <a:rPr kumimoji="1" lang="en-US" altLang="ja-JP" sz="900" dirty="0">
                          <a:solidFill>
                            <a:schemeClr val="tx1"/>
                          </a:solidFill>
                        </a:rPr>
                        <a:t>ADP</a:t>
                      </a:r>
                      <a:r>
                        <a:rPr kumimoji="1" lang="en-US" altLang="ja-JP" sz="1000" dirty="0">
                          <a:solidFill>
                            <a:schemeClr val="tx1"/>
                          </a:solidFill>
                        </a:rPr>
                        <a:t>5%</a:t>
                      </a:r>
                      <a:r>
                        <a:rPr kumimoji="1" lang="ja-JP" altLang="en-US" sz="900" dirty="0">
                          <a:solidFill>
                            <a:schemeClr val="tx1"/>
                          </a:solidFill>
                        </a:rPr>
                        <a:t>価格</a:t>
                      </a:r>
                      <a:r>
                        <a:rPr kumimoji="1" lang="ja-JP" altLang="en-US" sz="700" dirty="0">
                          <a:solidFill>
                            <a:schemeClr val="tx1"/>
                          </a:solidFill>
                        </a:rPr>
                        <a:t>（税込）</a:t>
                      </a:r>
                      <a:r>
                        <a:rPr kumimoji="1" lang="ja-JP" altLang="en-US" sz="900" dirty="0">
                          <a:solidFill>
                            <a:schemeClr val="tx1"/>
                          </a:solidFill>
                        </a:rPr>
                        <a:t>：</a:t>
                      </a:r>
                      <a:endParaRPr kumimoji="1" lang="en-US" altLang="ja-JP"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rPr>
                        <a:t>ADP</a:t>
                      </a:r>
                      <a:r>
                        <a:rPr kumimoji="1" lang="en-US" altLang="ja-JP" sz="1000" dirty="0">
                          <a:solidFill>
                            <a:schemeClr val="tx1"/>
                          </a:solidFill>
                        </a:rPr>
                        <a:t>5%</a:t>
                      </a:r>
                      <a:r>
                        <a:rPr kumimoji="1" lang="ja-JP" altLang="en-US" sz="900" dirty="0">
                          <a:solidFill>
                            <a:schemeClr val="tx1"/>
                          </a:solidFill>
                        </a:rPr>
                        <a:t>価格</a:t>
                      </a:r>
                      <a:r>
                        <a:rPr kumimoji="1" lang="ja-JP" altLang="en-US" sz="700" dirty="0">
                          <a:solidFill>
                            <a:schemeClr val="tx1"/>
                          </a:solidFill>
                        </a:rPr>
                        <a:t>（税抜）</a:t>
                      </a:r>
                      <a:r>
                        <a:rPr kumimoji="1" lang="ja-JP" altLang="en-US" sz="900" dirty="0">
                          <a:solidFill>
                            <a:schemeClr val="tx1"/>
                          </a:solidFill>
                        </a:rPr>
                        <a:t>：</a:t>
                      </a:r>
                      <a:endParaRPr kumimoji="1" lang="en-US" altLang="ja-JP"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kern="1200" dirty="0">
                          <a:solidFill>
                            <a:schemeClr val="tx1"/>
                          </a:solidFill>
                          <a:latin typeface="Noto Sans JP Light" panose="020B0300000000000000" pitchFamily="34" charset="-128"/>
                          <a:ea typeface="Noto Sans JP Light" panose="020B0300000000000000" pitchFamily="34" charset="-128"/>
                          <a:cs typeface="+mn-cs"/>
                        </a:rPr>
                        <a:t>PSV</a:t>
                      </a:r>
                      <a:r>
                        <a:rPr kumimoji="1" lang="ja-JP" altLang="en-US" sz="900" kern="1200" dirty="0">
                          <a:solidFill>
                            <a:schemeClr val="tx1"/>
                          </a:solidFill>
                          <a:latin typeface="Noto Sans JP Light" panose="020B0300000000000000" pitchFamily="34" charset="-128"/>
                          <a:ea typeface="Noto Sans JP Light" panose="020B0300000000000000" pitchFamily="34" charset="-128"/>
                          <a:cs typeface="+mn-cs"/>
                        </a:rPr>
                        <a:t>：</a:t>
                      </a:r>
                      <a:endParaRPr kumimoji="1" lang="en-US" altLang="ja-JP" sz="900" dirty="0">
                        <a:solidFill>
                          <a:schemeClr val="tx1"/>
                        </a:solidFill>
                      </a:endParaRPr>
                    </a:p>
                  </a:txBody>
                  <a:tcPr marR="0" anchor="ctr"/>
                </a:tc>
                <a:tc>
                  <a:txBody>
                    <a:bodyPr/>
                    <a:lstStyle/>
                    <a:p>
                      <a:r>
                        <a:rPr kumimoji="1" lang="en-US" altLang="ja-JP" sz="1000" dirty="0">
                          <a:solidFill>
                            <a:schemeClr val="tx1"/>
                          </a:solidFill>
                          <a:latin typeface="Noto Sans JP Light" panose="020B0300000000000000" pitchFamily="34" charset="-128"/>
                          <a:ea typeface="Noto Sans JP Light" panose="020B0300000000000000" pitchFamily="34" charset="-128"/>
                        </a:rPr>
                        <a:t>14,447</a:t>
                      </a:r>
                      <a:r>
                        <a:rPr kumimoji="1" lang="ja-JP" altLang="en-US" sz="1000" dirty="0">
                          <a:solidFill>
                            <a:schemeClr val="tx1"/>
                          </a:solidFill>
                          <a:latin typeface="Noto Sans JP Light" panose="020B0300000000000000" pitchFamily="34" charset="-128"/>
                          <a:ea typeface="Noto Sans JP Light" panose="020B0300000000000000" pitchFamily="34" charset="-128"/>
                        </a:rPr>
                        <a:t>円</a:t>
                      </a:r>
                      <a:endParaRPr kumimoji="1" lang="en-US" altLang="ja-JP" sz="1000" dirty="0">
                        <a:solidFill>
                          <a:schemeClr val="tx1"/>
                        </a:solidFill>
                        <a:latin typeface="Noto Sans JP Light" panose="020B0300000000000000" pitchFamily="34" charset="-128"/>
                        <a:ea typeface="Noto Sans JP Light" panose="020B0300000000000000" pitchFamily="34" charset="-128"/>
                      </a:endParaRPr>
                    </a:p>
                    <a:p>
                      <a:r>
                        <a:rPr kumimoji="1" lang="en-US" altLang="ja-JP" sz="1000" dirty="0">
                          <a:solidFill>
                            <a:schemeClr val="tx1"/>
                          </a:solidFill>
                          <a:latin typeface="Noto Sans JP Light" panose="020B0300000000000000" pitchFamily="34" charset="-128"/>
                          <a:ea typeface="Noto Sans JP Light" panose="020B0300000000000000" pitchFamily="34" charset="-128"/>
                        </a:rPr>
                        <a:t>13,377</a:t>
                      </a:r>
                      <a:r>
                        <a:rPr kumimoji="1" lang="ja-JP" altLang="en-US" sz="1000" dirty="0">
                          <a:solidFill>
                            <a:schemeClr val="tx1"/>
                          </a:solidFill>
                          <a:latin typeface="Noto Sans JP Light" panose="020B0300000000000000" pitchFamily="34" charset="-128"/>
                          <a:ea typeface="Noto Sans JP Light" panose="020B0300000000000000" pitchFamily="34" charset="-128"/>
                        </a:rPr>
                        <a:t>円</a:t>
                      </a:r>
                      <a:endParaRPr kumimoji="1" lang="en-US" altLang="ja-JP" sz="1000" dirty="0">
                        <a:solidFill>
                          <a:schemeClr val="tx1"/>
                        </a:solidFill>
                        <a:latin typeface="Noto Sans JP Light" panose="020B0300000000000000" pitchFamily="34" charset="-128"/>
                        <a:ea typeface="Noto Sans JP Light" panose="020B0300000000000000" pitchFamily="34" charset="-128"/>
                      </a:endParaRPr>
                    </a:p>
                    <a:p>
                      <a:r>
                        <a:rPr kumimoji="1" lang="en-US" altLang="ja-JP" sz="1000" dirty="0">
                          <a:solidFill>
                            <a:schemeClr val="tx1"/>
                          </a:solidFill>
                          <a:latin typeface="Noto Sans JP Light" panose="020B0300000000000000" pitchFamily="34" charset="-128"/>
                          <a:ea typeface="Noto Sans JP Light" panose="020B0300000000000000" pitchFamily="34" charset="-128"/>
                        </a:rPr>
                        <a:t>83.40</a:t>
                      </a:r>
                      <a:endParaRPr kumimoji="1" lang="ja-JP" altLang="en-US" sz="1000" dirty="0">
                        <a:solidFill>
                          <a:schemeClr val="tx1"/>
                        </a:solidFill>
                        <a:latin typeface="Noto Sans JP Light" panose="020B0300000000000000" pitchFamily="34" charset="-128"/>
                        <a:ea typeface="Noto Sans JP Light" panose="020B0300000000000000" pitchFamily="34" charset="-128"/>
                      </a:endParaRPr>
                    </a:p>
                  </a:txBody>
                  <a:tcPr marL="0" anchor="ctr"/>
                </a:tc>
                <a:extLst>
                  <a:ext uri="{0D108BD9-81ED-4DB2-BD59-A6C34878D82A}">
                    <a16:rowId xmlns:a16="http://schemas.microsoft.com/office/drawing/2014/main" val="1094910392"/>
                  </a:ext>
                </a:extLst>
              </a:tr>
              <a:tr h="370840">
                <a:tc>
                  <a:txBody>
                    <a:bodyPr/>
                    <a:lstStyle/>
                    <a:p>
                      <a:r>
                        <a:rPr kumimoji="1" lang="en-US" altLang="ja-JP" sz="900" dirty="0">
                          <a:solidFill>
                            <a:schemeClr val="tx1"/>
                          </a:solidFill>
                        </a:rPr>
                        <a:t>ADP</a:t>
                      </a:r>
                      <a:r>
                        <a:rPr kumimoji="1" lang="en-US" altLang="ja-JP" sz="1000" dirty="0">
                          <a:solidFill>
                            <a:schemeClr val="tx1"/>
                          </a:solidFill>
                        </a:rPr>
                        <a:t>10%</a:t>
                      </a:r>
                      <a:r>
                        <a:rPr kumimoji="1" lang="ja-JP" altLang="en-US" sz="900" dirty="0">
                          <a:solidFill>
                            <a:schemeClr val="tx1"/>
                          </a:solidFill>
                        </a:rPr>
                        <a:t>価格</a:t>
                      </a:r>
                      <a:r>
                        <a:rPr kumimoji="1" lang="ja-JP" altLang="en-US" sz="700" dirty="0">
                          <a:solidFill>
                            <a:schemeClr val="tx1"/>
                          </a:solidFill>
                        </a:rPr>
                        <a:t>（税込）</a:t>
                      </a:r>
                      <a:r>
                        <a:rPr kumimoji="1" lang="ja-JP" altLang="en-US" sz="900" dirty="0">
                          <a:solidFill>
                            <a:schemeClr val="tx1"/>
                          </a:solidFill>
                        </a:rPr>
                        <a:t>：</a:t>
                      </a:r>
                      <a:endParaRPr kumimoji="1" lang="en-US" altLang="ja-JP"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rPr>
                        <a:t>ADP</a:t>
                      </a:r>
                      <a:r>
                        <a:rPr kumimoji="1" lang="en-US" altLang="ja-JP" sz="1000" dirty="0">
                          <a:solidFill>
                            <a:schemeClr val="tx1"/>
                          </a:solidFill>
                        </a:rPr>
                        <a:t>10%</a:t>
                      </a:r>
                      <a:r>
                        <a:rPr kumimoji="1" lang="ja-JP" altLang="en-US" sz="900" dirty="0">
                          <a:solidFill>
                            <a:schemeClr val="tx1"/>
                          </a:solidFill>
                        </a:rPr>
                        <a:t>価格</a:t>
                      </a:r>
                      <a:r>
                        <a:rPr kumimoji="1" lang="ja-JP" altLang="en-US" sz="700" dirty="0">
                          <a:solidFill>
                            <a:schemeClr val="tx1"/>
                          </a:solidFill>
                        </a:rPr>
                        <a:t>（税抜）</a:t>
                      </a:r>
                      <a:r>
                        <a:rPr kumimoji="1" lang="ja-JP" altLang="en-US" sz="900" dirty="0">
                          <a:solidFill>
                            <a:schemeClr val="tx1"/>
                          </a:solidFill>
                        </a:rPr>
                        <a:t>：</a:t>
                      </a:r>
                      <a:endParaRPr kumimoji="1" lang="en-US" altLang="ja-JP"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kern="1200" dirty="0">
                          <a:solidFill>
                            <a:schemeClr val="tx1"/>
                          </a:solidFill>
                          <a:latin typeface="Noto Sans JP Light" panose="020B0300000000000000" pitchFamily="34" charset="-128"/>
                          <a:ea typeface="Noto Sans JP Light" panose="020B0300000000000000" pitchFamily="34" charset="-128"/>
                          <a:cs typeface="+mn-cs"/>
                        </a:rPr>
                        <a:t>PSV</a:t>
                      </a:r>
                      <a:r>
                        <a:rPr kumimoji="1" lang="ja-JP" altLang="en-US" sz="900" kern="1200" dirty="0">
                          <a:solidFill>
                            <a:schemeClr val="tx1"/>
                          </a:solidFill>
                          <a:latin typeface="Noto Sans JP Light" panose="020B0300000000000000" pitchFamily="34" charset="-128"/>
                          <a:ea typeface="Noto Sans JP Light" panose="020B0300000000000000" pitchFamily="34" charset="-128"/>
                          <a:cs typeface="+mn-cs"/>
                        </a:rPr>
                        <a:t>：</a:t>
                      </a:r>
                      <a:endParaRPr kumimoji="1" lang="en-US" altLang="ja-JP" sz="900" dirty="0">
                        <a:solidFill>
                          <a:schemeClr val="tx1"/>
                        </a:solidFill>
                      </a:endParaRPr>
                    </a:p>
                  </a:txBody>
                  <a:tcPr marR="0" anchor="ctr"/>
                </a:tc>
                <a:tc>
                  <a:txBody>
                    <a:bodyPr/>
                    <a:lstStyle/>
                    <a:p>
                      <a:r>
                        <a:rPr kumimoji="1" lang="en-US" altLang="ja-JP" sz="1000" dirty="0">
                          <a:solidFill>
                            <a:schemeClr val="tx1"/>
                          </a:solidFill>
                          <a:latin typeface="Noto Sans JP Light" panose="020B0300000000000000" pitchFamily="34" charset="-128"/>
                          <a:ea typeface="Noto Sans JP Light" panose="020B0300000000000000" pitchFamily="34" charset="-128"/>
                        </a:rPr>
                        <a:t>13,687</a:t>
                      </a:r>
                      <a:r>
                        <a:rPr kumimoji="1" lang="ja-JP" altLang="en-US" sz="1000" dirty="0">
                          <a:solidFill>
                            <a:schemeClr val="tx1"/>
                          </a:solidFill>
                          <a:latin typeface="Noto Sans JP Light" panose="020B0300000000000000" pitchFamily="34" charset="-128"/>
                          <a:ea typeface="Noto Sans JP Light" panose="020B0300000000000000" pitchFamily="34" charset="-128"/>
                        </a:rPr>
                        <a:t>円</a:t>
                      </a:r>
                      <a:endParaRPr kumimoji="1" lang="en-US" altLang="ja-JP" sz="1000" dirty="0">
                        <a:solidFill>
                          <a:schemeClr val="tx1"/>
                        </a:solidFill>
                        <a:latin typeface="Noto Sans JP Light" panose="020B0300000000000000" pitchFamily="34" charset="-128"/>
                        <a:ea typeface="Noto Sans JP Light" panose="020B0300000000000000" pitchFamily="34" charset="-128"/>
                      </a:endParaRPr>
                    </a:p>
                    <a:p>
                      <a:r>
                        <a:rPr kumimoji="1" lang="en-US" altLang="ja-JP" sz="1000" dirty="0">
                          <a:solidFill>
                            <a:schemeClr val="tx1"/>
                          </a:solidFill>
                          <a:latin typeface="Noto Sans JP Light" panose="020B0300000000000000" pitchFamily="34" charset="-128"/>
                          <a:ea typeface="Noto Sans JP Light" panose="020B0300000000000000" pitchFamily="34" charset="-128"/>
                        </a:rPr>
                        <a:t>12,673</a:t>
                      </a:r>
                      <a:r>
                        <a:rPr kumimoji="1" lang="ja-JP" altLang="en-US" sz="1000" dirty="0">
                          <a:solidFill>
                            <a:schemeClr val="tx1"/>
                          </a:solidFill>
                          <a:latin typeface="Noto Sans JP Light" panose="020B0300000000000000" pitchFamily="34" charset="-128"/>
                          <a:ea typeface="Noto Sans JP Light" panose="020B0300000000000000" pitchFamily="34" charset="-128"/>
                        </a:rPr>
                        <a:t>円</a:t>
                      </a:r>
                      <a:endParaRPr kumimoji="1" lang="en-US" altLang="ja-JP" sz="1000" dirty="0">
                        <a:solidFill>
                          <a:schemeClr val="tx1"/>
                        </a:solidFill>
                        <a:latin typeface="Noto Sans JP Light" panose="020B0300000000000000" pitchFamily="34" charset="-128"/>
                        <a:ea typeface="Noto Sans JP Light" panose="020B0300000000000000" pitchFamily="34" charset="-128"/>
                      </a:endParaRPr>
                    </a:p>
                    <a:p>
                      <a:r>
                        <a:rPr kumimoji="1" lang="en-US" altLang="ja-JP" sz="1000" dirty="0">
                          <a:solidFill>
                            <a:schemeClr val="tx1"/>
                          </a:solidFill>
                          <a:latin typeface="Noto Sans JP Light" panose="020B0300000000000000" pitchFamily="34" charset="-128"/>
                          <a:ea typeface="Noto Sans JP Light" panose="020B0300000000000000" pitchFamily="34" charset="-128"/>
                        </a:rPr>
                        <a:t>79.05</a:t>
                      </a:r>
                      <a:endParaRPr kumimoji="1" lang="ja-JP" altLang="en-US" sz="1000" dirty="0">
                        <a:solidFill>
                          <a:schemeClr val="tx1"/>
                        </a:solidFill>
                        <a:latin typeface="Noto Sans JP Light" panose="020B0300000000000000" pitchFamily="34" charset="-128"/>
                        <a:ea typeface="Noto Sans JP Light" panose="020B0300000000000000" pitchFamily="34" charset="-128"/>
                      </a:endParaRPr>
                    </a:p>
                  </a:txBody>
                  <a:tcPr marL="0" anchor="ctr"/>
                </a:tc>
                <a:extLst>
                  <a:ext uri="{0D108BD9-81ED-4DB2-BD59-A6C34878D82A}">
                    <a16:rowId xmlns:a16="http://schemas.microsoft.com/office/drawing/2014/main" val="2517158804"/>
                  </a:ext>
                </a:extLst>
              </a:tr>
            </a:tbl>
          </a:graphicData>
        </a:graphic>
      </p:graphicFrame>
      <p:sp>
        <p:nvSpPr>
          <p:cNvPr id="55" name="テキスト ボックス 54">
            <a:extLst>
              <a:ext uri="{FF2B5EF4-FFF2-40B4-BE49-F238E27FC236}">
                <a16:creationId xmlns:a16="http://schemas.microsoft.com/office/drawing/2014/main" id="{2DF006E4-C855-B3F6-E117-D5429C979E52}"/>
              </a:ext>
            </a:extLst>
          </p:cNvPr>
          <p:cNvSpPr txBox="1"/>
          <p:nvPr/>
        </p:nvSpPr>
        <p:spPr>
          <a:xfrm>
            <a:off x="7536160" y="3615526"/>
            <a:ext cx="2387588" cy="246221"/>
          </a:xfrm>
          <a:prstGeom prst="rect">
            <a:avLst/>
          </a:prstGeom>
          <a:noFill/>
        </p:spPr>
        <p:txBody>
          <a:bodyPr wrap="square">
            <a:spAutoFit/>
          </a:bodyPr>
          <a:lstStyle>
            <a:defPPr>
              <a:defRPr lang="ja-JP"/>
            </a:defPPr>
            <a:lvl1pPr>
              <a:defRPr sz="1000">
                <a:solidFill>
                  <a:srgbClr val="156082"/>
                </a:solidFill>
                <a:latin typeface="Noto Sans JP Medium" panose="020B0600000000000000" pitchFamily="34" charset="-128"/>
                <a:ea typeface="Noto Sans JP Medium" panose="020B06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effectLst/>
                <a:uLnTx/>
                <a:uFillTx/>
                <a:latin typeface="Noto Sans JP Medium" panose="020B0600000000000000" pitchFamily="34" charset="-128"/>
                <a:ea typeface="Noto Sans JP Medium" panose="020B0600000000000000" pitchFamily="34" charset="-128"/>
                <a:cs typeface="+mn-cs"/>
              </a:rPr>
              <a:t>TRME® </a:t>
            </a:r>
            <a:r>
              <a:rPr kumimoji="1" lang="ja-JP" altLang="en-US" sz="1000" b="0" i="0" u="none" strike="noStrike" kern="1200" cap="none" spc="0" normalizeH="0" baseline="0" noProof="0">
                <a:ln>
                  <a:noFill/>
                </a:ln>
                <a:effectLst/>
                <a:uLnTx/>
                <a:uFillTx/>
                <a:latin typeface="Noto Sans JP Medium" panose="020B0600000000000000" pitchFamily="34" charset="-128"/>
                <a:ea typeface="Noto Sans JP Medium" panose="020B0600000000000000" pitchFamily="34" charset="-128"/>
                <a:cs typeface="+mn-cs"/>
              </a:rPr>
              <a:t>グルコエッジ</a:t>
            </a:r>
          </a:p>
        </p:txBody>
      </p:sp>
      <p:graphicFrame>
        <p:nvGraphicFramePr>
          <p:cNvPr id="56" name="表 14">
            <a:extLst>
              <a:ext uri="{FF2B5EF4-FFF2-40B4-BE49-F238E27FC236}">
                <a16:creationId xmlns:a16="http://schemas.microsoft.com/office/drawing/2014/main" id="{FD41ECDB-29DB-8CAD-CFA1-187ABECBA371}"/>
              </a:ext>
            </a:extLst>
          </p:cNvPr>
          <p:cNvGraphicFramePr>
            <a:graphicFrameLocks noGrp="1"/>
          </p:cNvGraphicFramePr>
          <p:nvPr>
            <p:extLst>
              <p:ext uri="{D42A27DB-BD31-4B8C-83A1-F6EECF244321}">
                <p14:modId xmlns:p14="http://schemas.microsoft.com/office/powerpoint/2010/main" val="2884429206"/>
              </p:ext>
            </p:extLst>
          </p:nvPr>
        </p:nvGraphicFramePr>
        <p:xfrm>
          <a:off x="5106251" y="3886561"/>
          <a:ext cx="2341090" cy="685800"/>
        </p:xfrm>
        <a:graphic>
          <a:graphicData uri="http://schemas.openxmlformats.org/drawingml/2006/table">
            <a:tbl>
              <a:tblPr firstRow="1" bandRow="1">
                <a:tableStyleId>{2D5ABB26-0587-4C30-8999-92F81FD0307C}</a:tableStyleId>
              </a:tblPr>
              <a:tblGrid>
                <a:gridCol w="1256821">
                  <a:extLst>
                    <a:ext uri="{9D8B030D-6E8A-4147-A177-3AD203B41FA5}">
                      <a16:colId xmlns:a16="http://schemas.microsoft.com/office/drawing/2014/main" val="2035397423"/>
                    </a:ext>
                  </a:extLst>
                </a:gridCol>
                <a:gridCol w="1084269">
                  <a:extLst>
                    <a:ext uri="{9D8B030D-6E8A-4147-A177-3AD203B41FA5}">
                      <a16:colId xmlns:a16="http://schemas.microsoft.com/office/drawing/2014/main" val="4112033298"/>
                    </a:ext>
                  </a:extLst>
                </a:gridCol>
              </a:tblGrid>
              <a:tr h="381476">
                <a:tc>
                  <a:txBody>
                    <a:bodyPr/>
                    <a:lstStyle/>
                    <a:p>
                      <a:r>
                        <a:rPr kumimoji="1" lang="ja-JP" altLang="en-US" sz="1000" dirty="0">
                          <a:solidFill>
                            <a:schemeClr val="tx1"/>
                          </a:solidFill>
                          <a:latin typeface="Noto Sans JP Medium" panose="020B0600000000000000" pitchFamily="34" charset="-128"/>
                          <a:ea typeface="Noto Sans JP Medium" panose="020B0600000000000000" pitchFamily="34" charset="-128"/>
                        </a:rPr>
                        <a:t>卸売価格</a:t>
                      </a:r>
                      <a:r>
                        <a:rPr kumimoji="1" lang="ja-JP" altLang="en-US" sz="700" dirty="0">
                          <a:solidFill>
                            <a:schemeClr val="tx1"/>
                          </a:solidFill>
                          <a:latin typeface="Noto Sans JP Medium" panose="020B0600000000000000" pitchFamily="34" charset="-128"/>
                          <a:ea typeface="Noto Sans JP Medium" panose="020B0600000000000000" pitchFamily="34" charset="-128"/>
                        </a:rPr>
                        <a:t>（税込）</a:t>
                      </a:r>
                      <a:r>
                        <a:rPr kumimoji="1" lang="ja-JP" altLang="en-US" sz="1000" dirty="0">
                          <a:solidFill>
                            <a:schemeClr val="tx1"/>
                          </a:solidFill>
                          <a:latin typeface="Noto Sans JP Medium" panose="020B0600000000000000" pitchFamily="34" charset="-128"/>
                          <a:ea typeface="Noto Sans JP Medium" panose="020B0600000000000000" pitchFamily="34" charset="-128"/>
                        </a:rPr>
                        <a:t>：</a:t>
                      </a:r>
                      <a:endParaRPr kumimoji="1" lang="en-US" altLang="ja-JP" sz="1000" dirty="0">
                        <a:solidFill>
                          <a:schemeClr val="tx1"/>
                        </a:solidFill>
                        <a:latin typeface="Noto Sans JP Medium" panose="020B0600000000000000" pitchFamily="34" charset="-128"/>
                        <a:ea typeface="Noto Sans JP Medium" panose="020B06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Noto Sans JP Medium" panose="020B0600000000000000" pitchFamily="34" charset="-128"/>
                          <a:ea typeface="Noto Sans JP Medium" panose="020B0600000000000000" pitchFamily="34" charset="-128"/>
                        </a:rPr>
                        <a:t>卸売価格</a:t>
                      </a:r>
                      <a:r>
                        <a:rPr kumimoji="1" lang="ja-JP" altLang="en-US" sz="700" dirty="0">
                          <a:solidFill>
                            <a:schemeClr val="tx1"/>
                          </a:solidFill>
                          <a:latin typeface="Noto Sans JP Medium" panose="020B0600000000000000" pitchFamily="34" charset="-128"/>
                          <a:ea typeface="Noto Sans JP Medium" panose="020B0600000000000000" pitchFamily="34" charset="-128"/>
                        </a:rPr>
                        <a:t>（税抜）</a:t>
                      </a:r>
                      <a:r>
                        <a:rPr kumimoji="1" lang="ja-JP" altLang="en-US" sz="1000" dirty="0">
                          <a:solidFill>
                            <a:schemeClr val="tx1"/>
                          </a:solidFill>
                          <a:latin typeface="Noto Sans JP Medium" panose="020B0600000000000000" pitchFamily="34" charset="-128"/>
                          <a:ea typeface="Noto Sans JP Medium" panose="020B0600000000000000" pitchFamily="34" charset="-128"/>
                        </a:rPr>
                        <a:t>：</a:t>
                      </a:r>
                    </a:p>
                  </a:txBody>
                  <a:tcPr marR="0" anchor="ctr"/>
                </a:tc>
                <a:tc>
                  <a:txBody>
                    <a:bodyPr/>
                    <a:lstStyle/>
                    <a:p>
                      <a:r>
                        <a:rPr kumimoji="1" lang="en-US" altLang="ja-JP" sz="1100" dirty="0">
                          <a:solidFill>
                            <a:schemeClr val="tx1"/>
                          </a:solidFill>
                          <a:latin typeface="Noto Sans JP Medium" panose="020B0600000000000000" pitchFamily="34" charset="-128"/>
                          <a:ea typeface="Noto Sans JP Medium" panose="020B0600000000000000" pitchFamily="34" charset="-128"/>
                        </a:rPr>
                        <a:t>13,349</a:t>
                      </a:r>
                      <a:r>
                        <a:rPr kumimoji="1" lang="ja-JP" altLang="en-US" sz="1100" dirty="0">
                          <a:solidFill>
                            <a:schemeClr val="tx1"/>
                          </a:solidFill>
                          <a:latin typeface="Noto Sans JP Medium" panose="020B0600000000000000" pitchFamily="34" charset="-128"/>
                          <a:ea typeface="Noto Sans JP Medium" panose="020B0600000000000000" pitchFamily="34" charset="-128"/>
                        </a:rPr>
                        <a:t>円</a:t>
                      </a:r>
                      <a:endParaRPr kumimoji="1" lang="en-US" altLang="ja-JP" sz="1100" dirty="0">
                        <a:solidFill>
                          <a:schemeClr val="tx1"/>
                        </a:solidFill>
                        <a:latin typeface="Noto Sans JP Medium" panose="020B0600000000000000" pitchFamily="34" charset="-128"/>
                        <a:ea typeface="Noto Sans JP Medium" panose="020B06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latin typeface="Noto Sans JP Medium" panose="020B0600000000000000" pitchFamily="34" charset="-128"/>
                          <a:ea typeface="Noto Sans JP Medium" panose="020B0600000000000000" pitchFamily="34" charset="-128"/>
                        </a:rPr>
                        <a:t>12,360</a:t>
                      </a:r>
                      <a:r>
                        <a:rPr kumimoji="1" lang="ja-JP" altLang="en-US" sz="1100" dirty="0">
                          <a:solidFill>
                            <a:schemeClr val="tx1"/>
                          </a:solidFill>
                          <a:latin typeface="Noto Sans JP Medium" panose="020B0600000000000000" pitchFamily="34" charset="-128"/>
                          <a:ea typeface="Noto Sans JP Medium" panose="020B0600000000000000" pitchFamily="34" charset="-128"/>
                        </a:rPr>
                        <a:t>円</a:t>
                      </a:r>
                    </a:p>
                  </a:txBody>
                  <a:tcPr marL="0" anchor="ctr"/>
                </a:tc>
                <a:extLst>
                  <a:ext uri="{0D108BD9-81ED-4DB2-BD59-A6C34878D82A}">
                    <a16:rowId xmlns:a16="http://schemas.microsoft.com/office/drawing/2014/main" val="1476272766"/>
                  </a:ext>
                </a:extLst>
              </a:tr>
              <a:tr h="226660">
                <a:tc>
                  <a:txBody>
                    <a:bodyPr/>
                    <a:lstStyle/>
                    <a:p>
                      <a:r>
                        <a:rPr kumimoji="1" lang="en-US" altLang="ja-JP" sz="1000" dirty="0">
                          <a:solidFill>
                            <a:schemeClr val="tx1"/>
                          </a:solidFill>
                          <a:latin typeface="Noto Sans JP Light" panose="020B0300000000000000" pitchFamily="34" charset="-128"/>
                          <a:ea typeface="Noto Sans JP Light" panose="020B0300000000000000" pitchFamily="34" charset="-128"/>
                        </a:rPr>
                        <a:t>PSV</a:t>
                      </a:r>
                      <a:r>
                        <a:rPr kumimoji="1" lang="ja-JP" altLang="en-US" sz="1000" dirty="0">
                          <a:solidFill>
                            <a:schemeClr val="tx1"/>
                          </a:solidFill>
                          <a:latin typeface="Noto Sans JP Light" panose="020B0300000000000000" pitchFamily="34" charset="-128"/>
                          <a:ea typeface="Noto Sans JP Light" panose="020B0300000000000000" pitchFamily="34" charset="-128"/>
                        </a:rPr>
                        <a:t>：</a:t>
                      </a:r>
                    </a:p>
                  </a:txBody>
                  <a:tcPr marR="0" anchor="ctr"/>
                </a:tc>
                <a:tc>
                  <a:txBody>
                    <a:bodyPr/>
                    <a:lstStyle/>
                    <a:p>
                      <a:r>
                        <a:rPr kumimoji="1" lang="en-US" altLang="ja-JP" sz="1100" dirty="0">
                          <a:solidFill>
                            <a:schemeClr val="tx1"/>
                          </a:solidFill>
                          <a:latin typeface="Noto Sans JP Light" panose="020B0300000000000000" pitchFamily="34" charset="-128"/>
                          <a:ea typeface="Noto Sans JP Light" panose="020B0300000000000000" pitchFamily="34" charset="-128"/>
                        </a:rPr>
                        <a:t>77.10</a:t>
                      </a:r>
                    </a:p>
                  </a:txBody>
                  <a:tcPr marL="0" anchor="ctr"/>
                </a:tc>
                <a:extLst>
                  <a:ext uri="{0D108BD9-81ED-4DB2-BD59-A6C34878D82A}">
                    <a16:rowId xmlns:a16="http://schemas.microsoft.com/office/drawing/2014/main" val="3677065692"/>
                  </a:ext>
                </a:extLst>
              </a:tr>
            </a:tbl>
          </a:graphicData>
        </a:graphic>
      </p:graphicFrame>
      <p:graphicFrame>
        <p:nvGraphicFramePr>
          <p:cNvPr id="57" name="表 56">
            <a:extLst>
              <a:ext uri="{FF2B5EF4-FFF2-40B4-BE49-F238E27FC236}">
                <a16:creationId xmlns:a16="http://schemas.microsoft.com/office/drawing/2014/main" id="{D47200DC-DD8E-A06F-D7E5-79AAD9FC9A08}"/>
              </a:ext>
            </a:extLst>
          </p:cNvPr>
          <p:cNvGraphicFramePr>
            <a:graphicFrameLocks noGrp="1"/>
          </p:cNvGraphicFramePr>
          <p:nvPr>
            <p:extLst>
              <p:ext uri="{D42A27DB-BD31-4B8C-83A1-F6EECF244321}">
                <p14:modId xmlns:p14="http://schemas.microsoft.com/office/powerpoint/2010/main" val="1376356575"/>
              </p:ext>
            </p:extLst>
          </p:nvPr>
        </p:nvGraphicFramePr>
        <p:xfrm>
          <a:off x="5106251" y="4588748"/>
          <a:ext cx="3067843" cy="1097280"/>
        </p:xfrm>
        <a:graphic>
          <a:graphicData uri="http://schemas.openxmlformats.org/drawingml/2006/table">
            <a:tbl>
              <a:tblPr firstRow="1" bandRow="1">
                <a:tableStyleId>{2D5ABB26-0587-4C30-8999-92F81FD0307C}</a:tableStyleId>
              </a:tblPr>
              <a:tblGrid>
                <a:gridCol w="1256821">
                  <a:extLst>
                    <a:ext uri="{9D8B030D-6E8A-4147-A177-3AD203B41FA5}">
                      <a16:colId xmlns:a16="http://schemas.microsoft.com/office/drawing/2014/main" val="2355423685"/>
                    </a:ext>
                  </a:extLst>
                </a:gridCol>
                <a:gridCol w="1811022">
                  <a:extLst>
                    <a:ext uri="{9D8B030D-6E8A-4147-A177-3AD203B41FA5}">
                      <a16:colId xmlns:a16="http://schemas.microsoft.com/office/drawing/2014/main" val="3995477016"/>
                    </a:ext>
                  </a:extLst>
                </a:gridCol>
              </a:tblGrid>
              <a:tr h="227774">
                <a:tc>
                  <a:txBody>
                    <a:bodyPr/>
                    <a:lstStyle/>
                    <a:p>
                      <a:r>
                        <a:rPr kumimoji="1" lang="en-US" altLang="ja-JP" sz="900" dirty="0">
                          <a:solidFill>
                            <a:schemeClr val="tx1"/>
                          </a:solidFill>
                        </a:rPr>
                        <a:t>ADP</a:t>
                      </a:r>
                      <a:r>
                        <a:rPr kumimoji="1" lang="en-US" altLang="ja-JP" sz="1000" dirty="0">
                          <a:solidFill>
                            <a:schemeClr val="tx1"/>
                          </a:solidFill>
                        </a:rPr>
                        <a:t>5%</a:t>
                      </a:r>
                      <a:r>
                        <a:rPr kumimoji="1" lang="ja-JP" altLang="en-US" sz="900" dirty="0">
                          <a:solidFill>
                            <a:schemeClr val="tx1"/>
                          </a:solidFill>
                        </a:rPr>
                        <a:t>価格</a:t>
                      </a:r>
                      <a:r>
                        <a:rPr kumimoji="1" lang="ja-JP" altLang="en-US" sz="700" dirty="0">
                          <a:solidFill>
                            <a:schemeClr val="tx1"/>
                          </a:solidFill>
                        </a:rPr>
                        <a:t>（税込）</a:t>
                      </a:r>
                      <a:r>
                        <a:rPr kumimoji="1" lang="ja-JP" altLang="en-US" sz="900" dirty="0">
                          <a:solidFill>
                            <a:schemeClr val="tx1"/>
                          </a:solidFill>
                        </a:rPr>
                        <a:t>：</a:t>
                      </a:r>
                      <a:endParaRPr kumimoji="1" lang="en-US" altLang="ja-JP"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rPr>
                        <a:t>ADP</a:t>
                      </a:r>
                      <a:r>
                        <a:rPr kumimoji="1" lang="en-US" altLang="ja-JP" sz="1000" dirty="0">
                          <a:solidFill>
                            <a:schemeClr val="tx1"/>
                          </a:solidFill>
                        </a:rPr>
                        <a:t>5%</a:t>
                      </a:r>
                      <a:r>
                        <a:rPr kumimoji="1" lang="ja-JP" altLang="en-US" sz="900" dirty="0">
                          <a:solidFill>
                            <a:schemeClr val="tx1"/>
                          </a:solidFill>
                        </a:rPr>
                        <a:t>価格</a:t>
                      </a:r>
                      <a:r>
                        <a:rPr kumimoji="1" lang="ja-JP" altLang="en-US" sz="700" dirty="0">
                          <a:solidFill>
                            <a:schemeClr val="tx1"/>
                          </a:solidFill>
                        </a:rPr>
                        <a:t>（税抜）</a:t>
                      </a:r>
                      <a:r>
                        <a:rPr kumimoji="1" lang="ja-JP" altLang="en-US" sz="900" dirty="0">
                          <a:solidFill>
                            <a:schemeClr val="tx1"/>
                          </a:solidFill>
                        </a:rPr>
                        <a:t>：</a:t>
                      </a:r>
                      <a:endParaRPr kumimoji="1" lang="en-US" altLang="ja-JP"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kern="1200" dirty="0">
                          <a:solidFill>
                            <a:schemeClr val="tx1"/>
                          </a:solidFill>
                          <a:latin typeface="Noto Sans JP Light" panose="020B0300000000000000" pitchFamily="34" charset="-128"/>
                          <a:ea typeface="Noto Sans JP Light" panose="020B0300000000000000" pitchFamily="34" charset="-128"/>
                          <a:cs typeface="+mn-cs"/>
                        </a:rPr>
                        <a:t>PSV</a:t>
                      </a:r>
                      <a:r>
                        <a:rPr kumimoji="1" lang="ja-JP" altLang="en-US" sz="900" kern="1200" dirty="0">
                          <a:solidFill>
                            <a:schemeClr val="tx1"/>
                          </a:solidFill>
                          <a:latin typeface="Noto Sans JP Light" panose="020B0300000000000000" pitchFamily="34" charset="-128"/>
                          <a:ea typeface="Noto Sans JP Light" panose="020B0300000000000000" pitchFamily="34" charset="-128"/>
                          <a:cs typeface="+mn-cs"/>
                        </a:rPr>
                        <a:t>：</a:t>
                      </a:r>
                      <a:endParaRPr kumimoji="1" lang="en-US" altLang="ja-JP" sz="900" dirty="0">
                        <a:solidFill>
                          <a:schemeClr val="tx1"/>
                        </a:solidFill>
                      </a:endParaRPr>
                    </a:p>
                  </a:txBody>
                  <a:tcPr marR="0" anchor="ctr"/>
                </a:tc>
                <a:tc>
                  <a:txBody>
                    <a:bodyPr/>
                    <a:lstStyle/>
                    <a:p>
                      <a:r>
                        <a:rPr kumimoji="1" lang="en-US" altLang="ja-JP" sz="1000" dirty="0">
                          <a:solidFill>
                            <a:schemeClr val="tx1"/>
                          </a:solidFill>
                          <a:latin typeface="Noto Sans JP Light" panose="020B0300000000000000" pitchFamily="34" charset="-128"/>
                          <a:ea typeface="Noto Sans JP Light" panose="020B0300000000000000" pitchFamily="34" charset="-128"/>
                        </a:rPr>
                        <a:t>12,681</a:t>
                      </a:r>
                      <a:r>
                        <a:rPr kumimoji="1" lang="ja-JP" altLang="en-US" sz="1000" dirty="0">
                          <a:solidFill>
                            <a:schemeClr val="tx1"/>
                          </a:solidFill>
                          <a:latin typeface="Noto Sans JP Light" panose="020B0300000000000000" pitchFamily="34" charset="-128"/>
                          <a:ea typeface="Noto Sans JP Light" panose="020B0300000000000000" pitchFamily="34" charset="-128"/>
                        </a:rPr>
                        <a:t>円</a:t>
                      </a:r>
                      <a:endParaRPr kumimoji="1" lang="en-US" altLang="ja-JP" sz="1000" dirty="0">
                        <a:solidFill>
                          <a:schemeClr val="tx1"/>
                        </a:solidFill>
                        <a:latin typeface="Noto Sans JP Light" panose="020B0300000000000000" pitchFamily="34" charset="-128"/>
                        <a:ea typeface="Noto Sans JP Light" panose="020B0300000000000000" pitchFamily="34" charset="-128"/>
                      </a:endParaRPr>
                    </a:p>
                    <a:p>
                      <a:r>
                        <a:rPr kumimoji="1" lang="en-US" altLang="ja-JP" sz="1000" dirty="0">
                          <a:solidFill>
                            <a:schemeClr val="tx1"/>
                          </a:solidFill>
                          <a:latin typeface="Noto Sans JP Light" panose="020B0300000000000000" pitchFamily="34" charset="-128"/>
                          <a:ea typeface="Noto Sans JP Light" panose="020B0300000000000000" pitchFamily="34" charset="-128"/>
                        </a:rPr>
                        <a:t>11,742</a:t>
                      </a:r>
                      <a:r>
                        <a:rPr kumimoji="1" lang="ja-JP" altLang="en-US" sz="1000" dirty="0">
                          <a:solidFill>
                            <a:schemeClr val="tx1"/>
                          </a:solidFill>
                          <a:latin typeface="Noto Sans JP Light" panose="020B0300000000000000" pitchFamily="34" charset="-128"/>
                          <a:ea typeface="Noto Sans JP Light" panose="020B0300000000000000" pitchFamily="34" charset="-128"/>
                        </a:rPr>
                        <a:t>円</a:t>
                      </a:r>
                      <a:endParaRPr kumimoji="1" lang="en-US" altLang="ja-JP" sz="1000" dirty="0">
                        <a:solidFill>
                          <a:schemeClr val="tx1"/>
                        </a:solidFill>
                        <a:latin typeface="Noto Sans JP Light" panose="020B0300000000000000" pitchFamily="34" charset="-128"/>
                        <a:ea typeface="Noto Sans JP Light" panose="020B0300000000000000" pitchFamily="34" charset="-128"/>
                      </a:endParaRPr>
                    </a:p>
                    <a:p>
                      <a:r>
                        <a:rPr kumimoji="1" lang="en-US" altLang="ja-JP" sz="1000" dirty="0">
                          <a:solidFill>
                            <a:schemeClr val="tx1"/>
                          </a:solidFill>
                          <a:latin typeface="Noto Sans JP Light" panose="020B0300000000000000" pitchFamily="34" charset="-128"/>
                          <a:ea typeface="Noto Sans JP Light" panose="020B0300000000000000" pitchFamily="34" charset="-128"/>
                        </a:rPr>
                        <a:t>73.25</a:t>
                      </a:r>
                      <a:endParaRPr kumimoji="1" lang="ja-JP" altLang="en-US" sz="1000" dirty="0">
                        <a:solidFill>
                          <a:schemeClr val="tx1"/>
                        </a:solidFill>
                        <a:latin typeface="Noto Sans JP Light" panose="020B0300000000000000" pitchFamily="34" charset="-128"/>
                        <a:ea typeface="Noto Sans JP Light" panose="020B0300000000000000" pitchFamily="34" charset="-128"/>
                      </a:endParaRPr>
                    </a:p>
                  </a:txBody>
                  <a:tcPr marL="0" anchor="ctr"/>
                </a:tc>
                <a:extLst>
                  <a:ext uri="{0D108BD9-81ED-4DB2-BD59-A6C34878D82A}">
                    <a16:rowId xmlns:a16="http://schemas.microsoft.com/office/drawing/2014/main" val="1094910392"/>
                  </a:ext>
                </a:extLst>
              </a:tr>
              <a:tr h="370840">
                <a:tc>
                  <a:txBody>
                    <a:bodyPr/>
                    <a:lstStyle/>
                    <a:p>
                      <a:r>
                        <a:rPr kumimoji="1" lang="en-US" altLang="ja-JP" sz="900" dirty="0">
                          <a:solidFill>
                            <a:schemeClr val="tx1"/>
                          </a:solidFill>
                        </a:rPr>
                        <a:t>ADP</a:t>
                      </a:r>
                      <a:r>
                        <a:rPr kumimoji="1" lang="en-US" altLang="ja-JP" sz="1000" dirty="0">
                          <a:solidFill>
                            <a:schemeClr val="tx1"/>
                          </a:solidFill>
                        </a:rPr>
                        <a:t>10%</a:t>
                      </a:r>
                      <a:r>
                        <a:rPr kumimoji="1" lang="ja-JP" altLang="en-US" sz="900" dirty="0">
                          <a:solidFill>
                            <a:schemeClr val="tx1"/>
                          </a:solidFill>
                        </a:rPr>
                        <a:t>価格</a:t>
                      </a:r>
                      <a:r>
                        <a:rPr kumimoji="1" lang="ja-JP" altLang="en-US" sz="700" dirty="0">
                          <a:solidFill>
                            <a:schemeClr val="tx1"/>
                          </a:solidFill>
                        </a:rPr>
                        <a:t>（税込）</a:t>
                      </a:r>
                      <a:r>
                        <a:rPr kumimoji="1" lang="ja-JP" altLang="en-US" sz="900" dirty="0">
                          <a:solidFill>
                            <a:schemeClr val="tx1"/>
                          </a:solidFill>
                        </a:rPr>
                        <a:t>：</a:t>
                      </a:r>
                      <a:endParaRPr kumimoji="1" lang="en-US" altLang="ja-JP"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rPr>
                        <a:t>ADP</a:t>
                      </a:r>
                      <a:r>
                        <a:rPr kumimoji="1" lang="en-US" altLang="ja-JP" sz="1000" dirty="0">
                          <a:solidFill>
                            <a:schemeClr val="tx1"/>
                          </a:solidFill>
                        </a:rPr>
                        <a:t>10%</a:t>
                      </a:r>
                      <a:r>
                        <a:rPr kumimoji="1" lang="ja-JP" altLang="en-US" sz="900" dirty="0">
                          <a:solidFill>
                            <a:schemeClr val="tx1"/>
                          </a:solidFill>
                        </a:rPr>
                        <a:t>価格</a:t>
                      </a:r>
                      <a:r>
                        <a:rPr kumimoji="1" lang="ja-JP" altLang="en-US" sz="700" dirty="0">
                          <a:solidFill>
                            <a:schemeClr val="tx1"/>
                          </a:solidFill>
                        </a:rPr>
                        <a:t>（税抜）</a:t>
                      </a:r>
                      <a:r>
                        <a:rPr kumimoji="1" lang="ja-JP" altLang="en-US" sz="900" dirty="0">
                          <a:solidFill>
                            <a:schemeClr val="tx1"/>
                          </a:solidFill>
                        </a:rPr>
                        <a:t>：</a:t>
                      </a:r>
                      <a:endParaRPr kumimoji="1" lang="en-US" altLang="ja-JP"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kern="1200" dirty="0">
                          <a:solidFill>
                            <a:schemeClr val="tx1"/>
                          </a:solidFill>
                          <a:latin typeface="Noto Sans JP Light" panose="020B0300000000000000" pitchFamily="34" charset="-128"/>
                          <a:ea typeface="Noto Sans JP Light" panose="020B0300000000000000" pitchFamily="34" charset="-128"/>
                          <a:cs typeface="+mn-cs"/>
                        </a:rPr>
                        <a:t>PSV</a:t>
                      </a:r>
                      <a:r>
                        <a:rPr kumimoji="1" lang="ja-JP" altLang="en-US" sz="900" kern="1200" dirty="0">
                          <a:solidFill>
                            <a:schemeClr val="tx1"/>
                          </a:solidFill>
                          <a:latin typeface="Noto Sans JP Light" panose="020B0300000000000000" pitchFamily="34" charset="-128"/>
                          <a:ea typeface="Noto Sans JP Light" panose="020B0300000000000000" pitchFamily="34" charset="-128"/>
                          <a:cs typeface="+mn-cs"/>
                        </a:rPr>
                        <a:t>：</a:t>
                      </a:r>
                      <a:endParaRPr kumimoji="1" lang="en-US" altLang="ja-JP" sz="900" dirty="0">
                        <a:solidFill>
                          <a:schemeClr val="tx1"/>
                        </a:solidFill>
                      </a:endParaRPr>
                    </a:p>
                  </a:txBody>
                  <a:tcPr marR="0" anchor="ctr"/>
                </a:tc>
                <a:tc>
                  <a:txBody>
                    <a:bodyPr/>
                    <a:lstStyle/>
                    <a:p>
                      <a:r>
                        <a:rPr kumimoji="1" lang="en-US" altLang="ja-JP" sz="1000" dirty="0">
                          <a:solidFill>
                            <a:schemeClr val="tx1"/>
                          </a:solidFill>
                          <a:latin typeface="Noto Sans JP Light" panose="020B0300000000000000" pitchFamily="34" charset="-128"/>
                          <a:ea typeface="Noto Sans JP Light" panose="020B0300000000000000" pitchFamily="34" charset="-128"/>
                        </a:rPr>
                        <a:t>12,014</a:t>
                      </a:r>
                      <a:r>
                        <a:rPr kumimoji="1" lang="ja-JP" altLang="en-US" sz="1000" dirty="0">
                          <a:solidFill>
                            <a:schemeClr val="tx1"/>
                          </a:solidFill>
                          <a:latin typeface="Noto Sans JP Light" panose="020B0300000000000000" pitchFamily="34" charset="-128"/>
                          <a:ea typeface="Noto Sans JP Light" panose="020B0300000000000000" pitchFamily="34" charset="-128"/>
                        </a:rPr>
                        <a:t>円</a:t>
                      </a:r>
                      <a:endParaRPr kumimoji="1" lang="en-US" altLang="ja-JP" sz="1000" dirty="0">
                        <a:solidFill>
                          <a:schemeClr val="tx1"/>
                        </a:solidFill>
                        <a:latin typeface="Noto Sans JP Light" panose="020B0300000000000000" pitchFamily="34" charset="-128"/>
                        <a:ea typeface="Noto Sans JP Light" panose="020B0300000000000000" pitchFamily="34" charset="-128"/>
                      </a:endParaRPr>
                    </a:p>
                    <a:p>
                      <a:r>
                        <a:rPr kumimoji="1" lang="en-US" altLang="ja-JP" sz="1000" dirty="0">
                          <a:solidFill>
                            <a:schemeClr val="tx1"/>
                          </a:solidFill>
                          <a:latin typeface="Noto Sans JP Light" panose="020B0300000000000000" pitchFamily="34" charset="-128"/>
                          <a:ea typeface="Noto Sans JP Light" panose="020B0300000000000000" pitchFamily="34" charset="-128"/>
                        </a:rPr>
                        <a:t>11,124</a:t>
                      </a:r>
                      <a:r>
                        <a:rPr kumimoji="1" lang="ja-JP" altLang="en-US" sz="1000" dirty="0">
                          <a:solidFill>
                            <a:schemeClr val="tx1"/>
                          </a:solidFill>
                          <a:latin typeface="Noto Sans JP Light" panose="020B0300000000000000" pitchFamily="34" charset="-128"/>
                          <a:ea typeface="Noto Sans JP Light" panose="020B0300000000000000" pitchFamily="34" charset="-128"/>
                        </a:rPr>
                        <a:t>円</a:t>
                      </a:r>
                      <a:endParaRPr kumimoji="1" lang="en-US" altLang="ja-JP" sz="1000" dirty="0">
                        <a:solidFill>
                          <a:schemeClr val="tx1"/>
                        </a:solidFill>
                        <a:latin typeface="Noto Sans JP Light" panose="020B0300000000000000" pitchFamily="34" charset="-128"/>
                        <a:ea typeface="Noto Sans JP Light" panose="020B0300000000000000" pitchFamily="34" charset="-128"/>
                      </a:endParaRPr>
                    </a:p>
                    <a:p>
                      <a:r>
                        <a:rPr kumimoji="1" lang="en-US" altLang="ja-JP" sz="1000" dirty="0">
                          <a:solidFill>
                            <a:schemeClr val="tx1"/>
                          </a:solidFill>
                          <a:latin typeface="Noto Sans JP Light" panose="020B0300000000000000" pitchFamily="34" charset="-128"/>
                          <a:ea typeface="Noto Sans JP Light" panose="020B0300000000000000" pitchFamily="34" charset="-128"/>
                        </a:rPr>
                        <a:t>69.35</a:t>
                      </a:r>
                      <a:endParaRPr kumimoji="1" lang="ja-JP" altLang="en-US" sz="1000" dirty="0">
                        <a:solidFill>
                          <a:schemeClr val="tx1"/>
                        </a:solidFill>
                        <a:latin typeface="Noto Sans JP Light" panose="020B0300000000000000" pitchFamily="34" charset="-128"/>
                        <a:ea typeface="Noto Sans JP Light" panose="020B0300000000000000" pitchFamily="34" charset="-128"/>
                      </a:endParaRPr>
                    </a:p>
                  </a:txBody>
                  <a:tcPr marL="0" anchor="ctr"/>
                </a:tc>
                <a:extLst>
                  <a:ext uri="{0D108BD9-81ED-4DB2-BD59-A6C34878D82A}">
                    <a16:rowId xmlns:a16="http://schemas.microsoft.com/office/drawing/2014/main" val="2517158804"/>
                  </a:ext>
                </a:extLst>
              </a:tr>
            </a:tbl>
          </a:graphicData>
        </a:graphic>
      </p:graphicFrame>
      <p:sp>
        <p:nvSpPr>
          <p:cNvPr id="58" name="テキスト ボックス 57">
            <a:extLst>
              <a:ext uri="{FF2B5EF4-FFF2-40B4-BE49-F238E27FC236}">
                <a16:creationId xmlns:a16="http://schemas.microsoft.com/office/drawing/2014/main" id="{73C97E9E-D21C-5624-1CB7-9ADD7C3D8A49}"/>
              </a:ext>
            </a:extLst>
          </p:cNvPr>
          <p:cNvSpPr txBox="1"/>
          <p:nvPr/>
        </p:nvSpPr>
        <p:spPr>
          <a:xfrm>
            <a:off x="2649215" y="3615526"/>
            <a:ext cx="2387588" cy="246221"/>
          </a:xfrm>
          <a:prstGeom prst="rect">
            <a:avLst/>
          </a:prstGeom>
          <a:noFill/>
        </p:spPr>
        <p:txBody>
          <a:bodyPr wrap="square">
            <a:spAutoFit/>
          </a:bodyPr>
          <a:lstStyle>
            <a:defPPr>
              <a:defRPr lang="ja-JP"/>
            </a:defPPr>
            <a:lvl1pPr>
              <a:defRPr sz="1000">
                <a:solidFill>
                  <a:srgbClr val="156082"/>
                </a:solidFill>
                <a:latin typeface="Noto Sans JP Medium" panose="020B0600000000000000" pitchFamily="34" charset="-128"/>
                <a:ea typeface="Noto Sans JP Medium" panose="020B06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effectLst/>
                <a:uLnTx/>
                <a:uFillTx/>
                <a:latin typeface="Noto Sans JP Medium" panose="020B0600000000000000" pitchFamily="34" charset="-128"/>
                <a:ea typeface="Noto Sans JP Medium" panose="020B0600000000000000" pitchFamily="34" charset="-128"/>
                <a:cs typeface="+mn-cs"/>
              </a:rPr>
              <a:t>TRME® </a:t>
            </a:r>
            <a:r>
              <a:rPr kumimoji="1" lang="ja-JP" altLang="en-US" sz="1000" b="0" i="0" u="none" strike="noStrike" kern="1200" cap="none" spc="0" normalizeH="0" baseline="0" noProof="0">
                <a:ln>
                  <a:noFill/>
                </a:ln>
                <a:effectLst/>
                <a:uLnTx/>
                <a:uFillTx/>
                <a:latin typeface="Noto Sans JP Medium" panose="020B0600000000000000" pitchFamily="34" charset="-128"/>
                <a:ea typeface="Noto Sans JP Medium" panose="020B0600000000000000" pitchFamily="34" charset="-128"/>
                <a:cs typeface="+mn-cs"/>
              </a:rPr>
              <a:t>バーニングフォーカス</a:t>
            </a:r>
          </a:p>
        </p:txBody>
      </p:sp>
      <p:graphicFrame>
        <p:nvGraphicFramePr>
          <p:cNvPr id="59" name="表 14">
            <a:extLst>
              <a:ext uri="{FF2B5EF4-FFF2-40B4-BE49-F238E27FC236}">
                <a16:creationId xmlns:a16="http://schemas.microsoft.com/office/drawing/2014/main" id="{7D101B4A-E45A-95B6-7FF9-EB5851C37319}"/>
              </a:ext>
            </a:extLst>
          </p:cNvPr>
          <p:cNvGraphicFramePr>
            <a:graphicFrameLocks noGrp="1"/>
          </p:cNvGraphicFramePr>
          <p:nvPr>
            <p:extLst>
              <p:ext uri="{D42A27DB-BD31-4B8C-83A1-F6EECF244321}">
                <p14:modId xmlns:p14="http://schemas.microsoft.com/office/powerpoint/2010/main" val="3790144440"/>
              </p:ext>
            </p:extLst>
          </p:nvPr>
        </p:nvGraphicFramePr>
        <p:xfrm>
          <a:off x="7538345" y="3895328"/>
          <a:ext cx="2341089" cy="685800"/>
        </p:xfrm>
        <a:graphic>
          <a:graphicData uri="http://schemas.openxmlformats.org/drawingml/2006/table">
            <a:tbl>
              <a:tblPr firstRow="1" bandRow="1">
                <a:tableStyleId>{2D5ABB26-0587-4C30-8999-92F81FD0307C}</a:tableStyleId>
              </a:tblPr>
              <a:tblGrid>
                <a:gridCol w="1288318">
                  <a:extLst>
                    <a:ext uri="{9D8B030D-6E8A-4147-A177-3AD203B41FA5}">
                      <a16:colId xmlns:a16="http://schemas.microsoft.com/office/drawing/2014/main" val="2035397423"/>
                    </a:ext>
                  </a:extLst>
                </a:gridCol>
                <a:gridCol w="1052771">
                  <a:extLst>
                    <a:ext uri="{9D8B030D-6E8A-4147-A177-3AD203B41FA5}">
                      <a16:colId xmlns:a16="http://schemas.microsoft.com/office/drawing/2014/main" val="4112033298"/>
                    </a:ext>
                  </a:extLst>
                </a:gridCol>
              </a:tblGrid>
              <a:tr h="300701">
                <a:tc>
                  <a:txBody>
                    <a:bodyPr/>
                    <a:lstStyle/>
                    <a:p>
                      <a:r>
                        <a:rPr kumimoji="1" lang="ja-JP" altLang="en-US" sz="1000" dirty="0">
                          <a:solidFill>
                            <a:schemeClr val="tx1"/>
                          </a:solidFill>
                          <a:latin typeface="Noto Sans JP Medium" panose="020B0600000000000000" pitchFamily="34" charset="-128"/>
                          <a:ea typeface="Noto Sans JP Medium" panose="020B0600000000000000" pitchFamily="34" charset="-128"/>
                        </a:rPr>
                        <a:t>卸売価格</a:t>
                      </a:r>
                      <a:r>
                        <a:rPr kumimoji="1" lang="ja-JP" altLang="en-US" sz="700" dirty="0">
                          <a:solidFill>
                            <a:schemeClr val="tx1"/>
                          </a:solidFill>
                          <a:latin typeface="Noto Sans JP Medium" panose="020B0600000000000000" pitchFamily="34" charset="-128"/>
                          <a:ea typeface="Noto Sans JP Medium" panose="020B0600000000000000" pitchFamily="34" charset="-128"/>
                        </a:rPr>
                        <a:t>（税込）</a:t>
                      </a:r>
                      <a:r>
                        <a:rPr kumimoji="1" lang="ja-JP" altLang="en-US" sz="1000" dirty="0">
                          <a:solidFill>
                            <a:schemeClr val="tx1"/>
                          </a:solidFill>
                          <a:latin typeface="Noto Sans JP Medium" panose="020B0600000000000000" pitchFamily="34" charset="-128"/>
                          <a:ea typeface="Noto Sans JP Medium" panose="020B0600000000000000" pitchFamily="34" charset="-128"/>
                        </a:rPr>
                        <a:t>：</a:t>
                      </a:r>
                      <a:endParaRPr kumimoji="1" lang="en-US" altLang="ja-JP" sz="1000" dirty="0">
                        <a:solidFill>
                          <a:schemeClr val="tx1"/>
                        </a:solidFill>
                        <a:latin typeface="Noto Sans JP Medium" panose="020B0600000000000000" pitchFamily="34" charset="-128"/>
                        <a:ea typeface="Noto Sans JP Medium" panose="020B06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Noto Sans JP Medium" panose="020B0600000000000000" pitchFamily="34" charset="-128"/>
                          <a:ea typeface="Noto Sans JP Medium" panose="020B0600000000000000" pitchFamily="34" charset="-128"/>
                        </a:rPr>
                        <a:t>卸売価格</a:t>
                      </a:r>
                      <a:r>
                        <a:rPr kumimoji="1" lang="ja-JP" altLang="en-US" sz="700" dirty="0">
                          <a:solidFill>
                            <a:schemeClr val="tx1"/>
                          </a:solidFill>
                          <a:latin typeface="Noto Sans JP Medium" panose="020B0600000000000000" pitchFamily="34" charset="-128"/>
                          <a:ea typeface="Noto Sans JP Medium" panose="020B0600000000000000" pitchFamily="34" charset="-128"/>
                        </a:rPr>
                        <a:t>（税抜）</a:t>
                      </a:r>
                      <a:r>
                        <a:rPr kumimoji="1" lang="ja-JP" altLang="en-US" sz="1000" dirty="0">
                          <a:solidFill>
                            <a:schemeClr val="tx1"/>
                          </a:solidFill>
                          <a:latin typeface="Noto Sans JP Medium" panose="020B0600000000000000" pitchFamily="34" charset="-128"/>
                          <a:ea typeface="Noto Sans JP Medium" panose="020B0600000000000000" pitchFamily="34" charset="-128"/>
                        </a:rPr>
                        <a:t>：</a:t>
                      </a:r>
                    </a:p>
                  </a:txBody>
                  <a:tcPr marR="0" anchor="ctr"/>
                </a:tc>
                <a:tc>
                  <a:txBody>
                    <a:bodyPr/>
                    <a:lstStyle/>
                    <a:p>
                      <a:r>
                        <a:rPr kumimoji="1" lang="en-US" altLang="ja-JP" sz="1100" dirty="0">
                          <a:solidFill>
                            <a:schemeClr val="tx1"/>
                          </a:solidFill>
                          <a:latin typeface="Noto Sans JP Medium" panose="020B0600000000000000" pitchFamily="34" charset="-128"/>
                          <a:ea typeface="Noto Sans JP Medium" panose="020B0600000000000000" pitchFamily="34" charset="-128"/>
                        </a:rPr>
                        <a:t>16,362</a:t>
                      </a:r>
                      <a:r>
                        <a:rPr kumimoji="1" lang="ja-JP" altLang="en-US" sz="1100" dirty="0">
                          <a:solidFill>
                            <a:schemeClr val="tx1"/>
                          </a:solidFill>
                          <a:latin typeface="Noto Sans JP Medium" panose="020B0600000000000000" pitchFamily="34" charset="-128"/>
                          <a:ea typeface="Noto Sans JP Medium" panose="020B0600000000000000" pitchFamily="34" charset="-128"/>
                        </a:rPr>
                        <a:t>円</a:t>
                      </a:r>
                      <a:endParaRPr kumimoji="1" lang="en-US" altLang="ja-JP" sz="1100" dirty="0">
                        <a:solidFill>
                          <a:schemeClr val="tx1"/>
                        </a:solidFill>
                        <a:latin typeface="Noto Sans JP Medium" panose="020B0600000000000000" pitchFamily="34" charset="-128"/>
                        <a:ea typeface="Noto Sans JP Medium" panose="020B06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latin typeface="Noto Sans JP Medium" panose="020B0600000000000000" pitchFamily="34" charset="-128"/>
                          <a:ea typeface="Noto Sans JP Medium" panose="020B0600000000000000" pitchFamily="34" charset="-128"/>
                        </a:rPr>
                        <a:t>15,150</a:t>
                      </a:r>
                      <a:r>
                        <a:rPr kumimoji="1" lang="ja-JP" altLang="en-US" sz="1100" dirty="0">
                          <a:solidFill>
                            <a:schemeClr val="tx1"/>
                          </a:solidFill>
                          <a:latin typeface="Noto Sans JP Medium" panose="020B0600000000000000" pitchFamily="34" charset="-128"/>
                          <a:ea typeface="Noto Sans JP Medium" panose="020B0600000000000000" pitchFamily="34" charset="-128"/>
                        </a:rPr>
                        <a:t>円</a:t>
                      </a:r>
                    </a:p>
                  </a:txBody>
                  <a:tcPr marL="0" anchor="ctr"/>
                </a:tc>
                <a:extLst>
                  <a:ext uri="{0D108BD9-81ED-4DB2-BD59-A6C34878D82A}">
                    <a16:rowId xmlns:a16="http://schemas.microsoft.com/office/drawing/2014/main" val="1476272766"/>
                  </a:ext>
                </a:extLst>
              </a:tr>
              <a:tr h="145885">
                <a:tc>
                  <a:txBody>
                    <a:bodyPr/>
                    <a:lstStyle/>
                    <a:p>
                      <a:r>
                        <a:rPr kumimoji="1" lang="en-US" altLang="ja-JP" sz="1000" dirty="0">
                          <a:solidFill>
                            <a:schemeClr val="tx1"/>
                          </a:solidFill>
                          <a:latin typeface="Noto Sans JP Light" panose="020B0300000000000000" pitchFamily="34" charset="-128"/>
                          <a:ea typeface="Noto Sans JP Light" panose="020B0300000000000000" pitchFamily="34" charset="-128"/>
                        </a:rPr>
                        <a:t>PSV</a:t>
                      </a:r>
                      <a:r>
                        <a:rPr kumimoji="1" lang="ja-JP" altLang="en-US" sz="1000" dirty="0">
                          <a:solidFill>
                            <a:schemeClr val="tx1"/>
                          </a:solidFill>
                          <a:latin typeface="Noto Sans JP Light" panose="020B0300000000000000" pitchFamily="34" charset="-128"/>
                          <a:ea typeface="Noto Sans JP Light" panose="020B0300000000000000" pitchFamily="34" charset="-128"/>
                        </a:rPr>
                        <a:t>：</a:t>
                      </a:r>
                    </a:p>
                  </a:txBody>
                  <a:tcPr marR="0" anchor="ctr"/>
                </a:tc>
                <a:tc>
                  <a:txBody>
                    <a:bodyPr/>
                    <a:lstStyle/>
                    <a:p>
                      <a:r>
                        <a:rPr kumimoji="1" lang="en-US" altLang="ja-JP" sz="1100" dirty="0">
                          <a:solidFill>
                            <a:schemeClr val="tx1"/>
                          </a:solidFill>
                          <a:latin typeface="Noto Sans JP Light" panose="020B0300000000000000" pitchFamily="34" charset="-128"/>
                          <a:ea typeface="Noto Sans JP Light" panose="020B0300000000000000" pitchFamily="34" charset="-128"/>
                        </a:rPr>
                        <a:t>92.90</a:t>
                      </a:r>
                    </a:p>
                  </a:txBody>
                  <a:tcPr marL="0" anchor="ctr"/>
                </a:tc>
                <a:extLst>
                  <a:ext uri="{0D108BD9-81ED-4DB2-BD59-A6C34878D82A}">
                    <a16:rowId xmlns:a16="http://schemas.microsoft.com/office/drawing/2014/main" val="3677065692"/>
                  </a:ext>
                </a:extLst>
              </a:tr>
            </a:tbl>
          </a:graphicData>
        </a:graphic>
      </p:graphicFrame>
      <p:graphicFrame>
        <p:nvGraphicFramePr>
          <p:cNvPr id="60" name="表 59">
            <a:extLst>
              <a:ext uri="{FF2B5EF4-FFF2-40B4-BE49-F238E27FC236}">
                <a16:creationId xmlns:a16="http://schemas.microsoft.com/office/drawing/2014/main" id="{AD430675-816A-37C6-DC45-72FF771C53EC}"/>
              </a:ext>
            </a:extLst>
          </p:cNvPr>
          <p:cNvGraphicFramePr>
            <a:graphicFrameLocks noGrp="1"/>
          </p:cNvGraphicFramePr>
          <p:nvPr>
            <p:extLst>
              <p:ext uri="{D42A27DB-BD31-4B8C-83A1-F6EECF244321}">
                <p14:modId xmlns:p14="http://schemas.microsoft.com/office/powerpoint/2010/main" val="3295658662"/>
              </p:ext>
            </p:extLst>
          </p:nvPr>
        </p:nvGraphicFramePr>
        <p:xfrm>
          <a:off x="7536160" y="4584535"/>
          <a:ext cx="3067843" cy="1097280"/>
        </p:xfrm>
        <a:graphic>
          <a:graphicData uri="http://schemas.openxmlformats.org/drawingml/2006/table">
            <a:tbl>
              <a:tblPr firstRow="1" bandRow="1">
                <a:tableStyleId>{2D5ABB26-0587-4C30-8999-92F81FD0307C}</a:tableStyleId>
              </a:tblPr>
              <a:tblGrid>
                <a:gridCol w="1290503">
                  <a:extLst>
                    <a:ext uri="{9D8B030D-6E8A-4147-A177-3AD203B41FA5}">
                      <a16:colId xmlns:a16="http://schemas.microsoft.com/office/drawing/2014/main" val="2355423685"/>
                    </a:ext>
                  </a:extLst>
                </a:gridCol>
                <a:gridCol w="1777340">
                  <a:extLst>
                    <a:ext uri="{9D8B030D-6E8A-4147-A177-3AD203B41FA5}">
                      <a16:colId xmlns:a16="http://schemas.microsoft.com/office/drawing/2014/main" val="3995477016"/>
                    </a:ext>
                  </a:extLst>
                </a:gridCol>
              </a:tblGrid>
              <a:tr h="0">
                <a:tc>
                  <a:txBody>
                    <a:bodyPr/>
                    <a:lstStyle/>
                    <a:p>
                      <a:r>
                        <a:rPr kumimoji="1" lang="en-US" altLang="ja-JP" sz="900" dirty="0">
                          <a:solidFill>
                            <a:schemeClr val="tx1"/>
                          </a:solidFill>
                        </a:rPr>
                        <a:t>ADP</a:t>
                      </a:r>
                      <a:r>
                        <a:rPr kumimoji="1" lang="en-US" altLang="ja-JP" sz="1000" dirty="0">
                          <a:solidFill>
                            <a:schemeClr val="tx1"/>
                          </a:solidFill>
                        </a:rPr>
                        <a:t>5%</a:t>
                      </a:r>
                      <a:r>
                        <a:rPr kumimoji="1" lang="ja-JP" altLang="en-US" sz="900" dirty="0">
                          <a:solidFill>
                            <a:schemeClr val="tx1"/>
                          </a:solidFill>
                        </a:rPr>
                        <a:t>価格</a:t>
                      </a:r>
                      <a:r>
                        <a:rPr kumimoji="1" lang="ja-JP" altLang="en-US" sz="700" dirty="0">
                          <a:solidFill>
                            <a:schemeClr val="tx1"/>
                          </a:solidFill>
                        </a:rPr>
                        <a:t>（税込）</a:t>
                      </a:r>
                      <a:r>
                        <a:rPr kumimoji="1" lang="ja-JP" altLang="en-US" sz="900" dirty="0">
                          <a:solidFill>
                            <a:schemeClr val="tx1"/>
                          </a:solidFill>
                        </a:rPr>
                        <a:t>：</a:t>
                      </a:r>
                      <a:endParaRPr kumimoji="1" lang="en-US" altLang="ja-JP"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rPr>
                        <a:t>ADP</a:t>
                      </a:r>
                      <a:r>
                        <a:rPr kumimoji="1" lang="en-US" altLang="ja-JP" sz="1000" dirty="0">
                          <a:solidFill>
                            <a:schemeClr val="tx1"/>
                          </a:solidFill>
                        </a:rPr>
                        <a:t>5%</a:t>
                      </a:r>
                      <a:r>
                        <a:rPr kumimoji="1" lang="ja-JP" altLang="en-US" sz="900" dirty="0">
                          <a:solidFill>
                            <a:schemeClr val="tx1"/>
                          </a:solidFill>
                        </a:rPr>
                        <a:t>価格</a:t>
                      </a:r>
                      <a:r>
                        <a:rPr kumimoji="1" lang="ja-JP" altLang="en-US" sz="700" dirty="0">
                          <a:solidFill>
                            <a:schemeClr val="tx1"/>
                          </a:solidFill>
                        </a:rPr>
                        <a:t>（税抜）</a:t>
                      </a:r>
                      <a:r>
                        <a:rPr kumimoji="1" lang="ja-JP" altLang="en-US" sz="900" dirty="0">
                          <a:solidFill>
                            <a:schemeClr val="tx1"/>
                          </a:solidFill>
                        </a:rPr>
                        <a:t>：</a:t>
                      </a:r>
                      <a:endParaRPr kumimoji="1" lang="en-US" altLang="ja-JP"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kern="1200" dirty="0">
                          <a:solidFill>
                            <a:schemeClr val="tx1"/>
                          </a:solidFill>
                          <a:latin typeface="Noto Sans JP Light" panose="020B0300000000000000" pitchFamily="34" charset="-128"/>
                          <a:ea typeface="Noto Sans JP Light" panose="020B0300000000000000" pitchFamily="34" charset="-128"/>
                          <a:cs typeface="+mn-cs"/>
                        </a:rPr>
                        <a:t>PSV</a:t>
                      </a:r>
                      <a:r>
                        <a:rPr kumimoji="1" lang="ja-JP" altLang="en-US" sz="900" kern="1200" dirty="0">
                          <a:solidFill>
                            <a:schemeClr val="tx1"/>
                          </a:solidFill>
                          <a:latin typeface="Noto Sans JP Light" panose="020B0300000000000000" pitchFamily="34" charset="-128"/>
                          <a:ea typeface="Noto Sans JP Light" panose="020B0300000000000000" pitchFamily="34" charset="-128"/>
                          <a:cs typeface="+mn-cs"/>
                        </a:rPr>
                        <a:t>：</a:t>
                      </a:r>
                      <a:endParaRPr kumimoji="1" lang="en-US" altLang="ja-JP" sz="900" dirty="0">
                        <a:solidFill>
                          <a:schemeClr val="tx1"/>
                        </a:solidFill>
                      </a:endParaRPr>
                    </a:p>
                  </a:txBody>
                  <a:tcPr marR="0" anchor="ctr"/>
                </a:tc>
                <a:tc>
                  <a:txBody>
                    <a:bodyPr/>
                    <a:lstStyle/>
                    <a:p>
                      <a:r>
                        <a:rPr kumimoji="1" lang="en-US" altLang="ja-JP" sz="1000" dirty="0">
                          <a:solidFill>
                            <a:schemeClr val="tx1"/>
                          </a:solidFill>
                          <a:latin typeface="Noto Sans JP Light" panose="020B0300000000000000" pitchFamily="34" charset="-128"/>
                          <a:ea typeface="Noto Sans JP Light" panose="020B0300000000000000" pitchFamily="34" charset="-128"/>
                        </a:rPr>
                        <a:t>15,543</a:t>
                      </a:r>
                      <a:r>
                        <a:rPr kumimoji="1" lang="ja-JP" altLang="en-US" sz="1000" dirty="0">
                          <a:solidFill>
                            <a:schemeClr val="tx1"/>
                          </a:solidFill>
                          <a:latin typeface="Noto Sans JP Light" panose="020B0300000000000000" pitchFamily="34" charset="-128"/>
                          <a:ea typeface="Noto Sans JP Light" panose="020B0300000000000000" pitchFamily="34" charset="-128"/>
                        </a:rPr>
                        <a:t>円</a:t>
                      </a:r>
                      <a:endParaRPr kumimoji="1" lang="en-US" altLang="ja-JP" sz="1000" dirty="0">
                        <a:solidFill>
                          <a:schemeClr val="tx1"/>
                        </a:solidFill>
                        <a:latin typeface="Noto Sans JP Light" panose="020B0300000000000000" pitchFamily="34" charset="-128"/>
                        <a:ea typeface="Noto Sans JP Light" panose="020B0300000000000000" pitchFamily="34" charset="-128"/>
                      </a:endParaRPr>
                    </a:p>
                    <a:p>
                      <a:r>
                        <a:rPr kumimoji="1" lang="en-US" altLang="ja-JP" sz="1000" dirty="0">
                          <a:solidFill>
                            <a:schemeClr val="tx1"/>
                          </a:solidFill>
                          <a:latin typeface="Noto Sans JP Light" panose="020B0300000000000000" pitchFamily="34" charset="-128"/>
                          <a:ea typeface="Noto Sans JP Light" panose="020B0300000000000000" pitchFamily="34" charset="-128"/>
                        </a:rPr>
                        <a:t>14,392</a:t>
                      </a:r>
                      <a:r>
                        <a:rPr kumimoji="1" lang="ja-JP" altLang="en-US" sz="1000" dirty="0">
                          <a:solidFill>
                            <a:schemeClr val="tx1"/>
                          </a:solidFill>
                          <a:latin typeface="Noto Sans JP Light" panose="020B0300000000000000" pitchFamily="34" charset="-128"/>
                          <a:ea typeface="Noto Sans JP Light" panose="020B0300000000000000" pitchFamily="34" charset="-128"/>
                        </a:rPr>
                        <a:t>円</a:t>
                      </a:r>
                      <a:endParaRPr kumimoji="1" lang="en-US" altLang="ja-JP" sz="1000" dirty="0">
                        <a:solidFill>
                          <a:schemeClr val="tx1"/>
                        </a:solidFill>
                        <a:latin typeface="Noto Sans JP Light" panose="020B0300000000000000" pitchFamily="34" charset="-128"/>
                        <a:ea typeface="Noto Sans JP Light" panose="020B0300000000000000" pitchFamily="34" charset="-128"/>
                      </a:endParaRPr>
                    </a:p>
                    <a:p>
                      <a:r>
                        <a:rPr kumimoji="1" lang="en-US" altLang="ja-JP" sz="1000" dirty="0">
                          <a:solidFill>
                            <a:schemeClr val="tx1"/>
                          </a:solidFill>
                          <a:latin typeface="Noto Sans JP Light" panose="020B0300000000000000" pitchFamily="34" charset="-128"/>
                          <a:ea typeface="Noto Sans JP Light" panose="020B0300000000000000" pitchFamily="34" charset="-128"/>
                        </a:rPr>
                        <a:t>88.25</a:t>
                      </a:r>
                      <a:endParaRPr kumimoji="1" lang="ja-JP" altLang="en-US" sz="1000" dirty="0">
                        <a:solidFill>
                          <a:schemeClr val="tx1"/>
                        </a:solidFill>
                        <a:latin typeface="Noto Sans JP Light" panose="020B0300000000000000" pitchFamily="34" charset="-128"/>
                        <a:ea typeface="Noto Sans JP Light" panose="020B0300000000000000" pitchFamily="34" charset="-128"/>
                      </a:endParaRPr>
                    </a:p>
                  </a:txBody>
                  <a:tcPr marL="0" anchor="ctr"/>
                </a:tc>
                <a:extLst>
                  <a:ext uri="{0D108BD9-81ED-4DB2-BD59-A6C34878D82A}">
                    <a16:rowId xmlns:a16="http://schemas.microsoft.com/office/drawing/2014/main" val="1094910392"/>
                  </a:ext>
                </a:extLst>
              </a:tr>
              <a:tr h="370840">
                <a:tc>
                  <a:txBody>
                    <a:bodyPr/>
                    <a:lstStyle/>
                    <a:p>
                      <a:r>
                        <a:rPr kumimoji="1" lang="en-US" altLang="ja-JP" sz="900" dirty="0">
                          <a:solidFill>
                            <a:schemeClr val="tx1"/>
                          </a:solidFill>
                        </a:rPr>
                        <a:t>ADP</a:t>
                      </a:r>
                      <a:r>
                        <a:rPr kumimoji="1" lang="en-US" altLang="ja-JP" sz="1000" dirty="0">
                          <a:solidFill>
                            <a:schemeClr val="tx1"/>
                          </a:solidFill>
                        </a:rPr>
                        <a:t>10%</a:t>
                      </a:r>
                      <a:r>
                        <a:rPr kumimoji="1" lang="ja-JP" altLang="en-US" sz="900" dirty="0">
                          <a:solidFill>
                            <a:schemeClr val="tx1"/>
                          </a:solidFill>
                        </a:rPr>
                        <a:t>価格</a:t>
                      </a:r>
                      <a:r>
                        <a:rPr kumimoji="1" lang="ja-JP" altLang="en-US" sz="700" dirty="0">
                          <a:solidFill>
                            <a:schemeClr val="tx1"/>
                          </a:solidFill>
                        </a:rPr>
                        <a:t>（税込）</a:t>
                      </a:r>
                      <a:r>
                        <a:rPr kumimoji="1" lang="ja-JP" altLang="en-US" sz="900" dirty="0">
                          <a:solidFill>
                            <a:schemeClr val="tx1"/>
                          </a:solidFill>
                        </a:rPr>
                        <a:t>：</a:t>
                      </a:r>
                      <a:endParaRPr kumimoji="1" lang="en-US" altLang="ja-JP"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rPr>
                        <a:t>ADP</a:t>
                      </a:r>
                      <a:r>
                        <a:rPr kumimoji="1" lang="en-US" altLang="ja-JP" sz="1000" dirty="0">
                          <a:solidFill>
                            <a:schemeClr val="tx1"/>
                          </a:solidFill>
                        </a:rPr>
                        <a:t>10%</a:t>
                      </a:r>
                      <a:r>
                        <a:rPr kumimoji="1" lang="ja-JP" altLang="en-US" sz="900" dirty="0">
                          <a:solidFill>
                            <a:schemeClr val="tx1"/>
                          </a:solidFill>
                        </a:rPr>
                        <a:t>価格</a:t>
                      </a:r>
                      <a:r>
                        <a:rPr kumimoji="1" lang="ja-JP" altLang="en-US" sz="700" dirty="0">
                          <a:solidFill>
                            <a:schemeClr val="tx1"/>
                          </a:solidFill>
                        </a:rPr>
                        <a:t>（税抜）</a:t>
                      </a:r>
                      <a:r>
                        <a:rPr kumimoji="1" lang="ja-JP" altLang="en-US" sz="900" dirty="0">
                          <a:solidFill>
                            <a:schemeClr val="tx1"/>
                          </a:solidFill>
                        </a:rPr>
                        <a:t>：</a:t>
                      </a:r>
                      <a:endParaRPr kumimoji="1" lang="en-US" altLang="ja-JP"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kern="1200" dirty="0">
                          <a:solidFill>
                            <a:schemeClr val="tx1"/>
                          </a:solidFill>
                          <a:latin typeface="Noto Sans JP Light" panose="020B0300000000000000" pitchFamily="34" charset="-128"/>
                          <a:ea typeface="Noto Sans JP Light" panose="020B0300000000000000" pitchFamily="34" charset="-128"/>
                          <a:cs typeface="+mn-cs"/>
                        </a:rPr>
                        <a:t>PSV</a:t>
                      </a:r>
                      <a:r>
                        <a:rPr kumimoji="1" lang="ja-JP" altLang="en-US" sz="900" kern="1200" dirty="0">
                          <a:solidFill>
                            <a:schemeClr val="tx1"/>
                          </a:solidFill>
                          <a:latin typeface="Noto Sans JP Light" panose="020B0300000000000000" pitchFamily="34" charset="-128"/>
                          <a:ea typeface="Noto Sans JP Light" panose="020B0300000000000000" pitchFamily="34" charset="-128"/>
                          <a:cs typeface="+mn-cs"/>
                        </a:rPr>
                        <a:t>：</a:t>
                      </a:r>
                      <a:endParaRPr kumimoji="1" lang="en-US" altLang="ja-JP" sz="900" dirty="0">
                        <a:solidFill>
                          <a:schemeClr val="tx1"/>
                        </a:solidFill>
                      </a:endParaRPr>
                    </a:p>
                  </a:txBody>
                  <a:tcPr marR="0" anchor="ctr"/>
                </a:tc>
                <a:tc>
                  <a:txBody>
                    <a:bodyPr/>
                    <a:lstStyle/>
                    <a:p>
                      <a:r>
                        <a:rPr kumimoji="1" lang="en-US" altLang="ja-JP" sz="1000" dirty="0">
                          <a:solidFill>
                            <a:schemeClr val="tx1"/>
                          </a:solidFill>
                          <a:latin typeface="Noto Sans JP Light" panose="020B0300000000000000" pitchFamily="34" charset="-128"/>
                          <a:ea typeface="Noto Sans JP Light" panose="020B0300000000000000" pitchFamily="34" charset="-128"/>
                        </a:rPr>
                        <a:t>14,726</a:t>
                      </a:r>
                      <a:r>
                        <a:rPr kumimoji="1" lang="ja-JP" altLang="en-US" sz="1000" dirty="0">
                          <a:solidFill>
                            <a:schemeClr val="tx1"/>
                          </a:solidFill>
                          <a:latin typeface="Noto Sans JP Light" panose="020B0300000000000000" pitchFamily="34" charset="-128"/>
                          <a:ea typeface="Noto Sans JP Light" panose="020B0300000000000000" pitchFamily="34" charset="-128"/>
                        </a:rPr>
                        <a:t>円</a:t>
                      </a:r>
                      <a:endParaRPr kumimoji="1" lang="en-US" altLang="ja-JP" sz="1000" dirty="0">
                        <a:solidFill>
                          <a:schemeClr val="tx1"/>
                        </a:solidFill>
                        <a:latin typeface="Noto Sans JP Light" panose="020B0300000000000000" pitchFamily="34" charset="-128"/>
                        <a:ea typeface="Noto Sans JP Light" panose="020B0300000000000000" pitchFamily="34" charset="-128"/>
                      </a:endParaRPr>
                    </a:p>
                    <a:p>
                      <a:r>
                        <a:rPr kumimoji="1" lang="en-US" altLang="ja-JP" sz="1000" dirty="0">
                          <a:solidFill>
                            <a:schemeClr val="tx1"/>
                          </a:solidFill>
                          <a:latin typeface="Noto Sans JP Light" panose="020B0300000000000000" pitchFamily="34" charset="-128"/>
                          <a:ea typeface="Noto Sans JP Light" panose="020B0300000000000000" pitchFamily="34" charset="-128"/>
                        </a:rPr>
                        <a:t>13,635</a:t>
                      </a:r>
                      <a:r>
                        <a:rPr kumimoji="1" lang="ja-JP" altLang="en-US" sz="1000" dirty="0">
                          <a:solidFill>
                            <a:schemeClr val="tx1"/>
                          </a:solidFill>
                          <a:latin typeface="Noto Sans JP Light" panose="020B0300000000000000" pitchFamily="34" charset="-128"/>
                          <a:ea typeface="Noto Sans JP Light" panose="020B0300000000000000" pitchFamily="34" charset="-128"/>
                        </a:rPr>
                        <a:t>円</a:t>
                      </a:r>
                      <a:endParaRPr kumimoji="1" lang="en-US" altLang="ja-JP" sz="1000" dirty="0">
                        <a:solidFill>
                          <a:schemeClr val="tx1"/>
                        </a:solidFill>
                        <a:latin typeface="Noto Sans JP Light" panose="020B0300000000000000" pitchFamily="34" charset="-128"/>
                        <a:ea typeface="Noto Sans JP Light" panose="020B0300000000000000" pitchFamily="34" charset="-128"/>
                      </a:endParaRPr>
                    </a:p>
                    <a:p>
                      <a:r>
                        <a:rPr kumimoji="1" lang="en-US" altLang="ja-JP" sz="1000" dirty="0">
                          <a:solidFill>
                            <a:schemeClr val="tx1"/>
                          </a:solidFill>
                          <a:latin typeface="Noto Sans JP Light" panose="020B0300000000000000" pitchFamily="34" charset="-128"/>
                          <a:ea typeface="Noto Sans JP Light" panose="020B0300000000000000" pitchFamily="34" charset="-128"/>
                        </a:rPr>
                        <a:t>83.60</a:t>
                      </a:r>
                      <a:endParaRPr kumimoji="1" lang="ja-JP" altLang="en-US" sz="1000" dirty="0">
                        <a:solidFill>
                          <a:schemeClr val="tx1"/>
                        </a:solidFill>
                        <a:latin typeface="Noto Sans JP Light" panose="020B0300000000000000" pitchFamily="34" charset="-128"/>
                        <a:ea typeface="Noto Sans JP Light" panose="020B0300000000000000" pitchFamily="34" charset="-128"/>
                      </a:endParaRPr>
                    </a:p>
                  </a:txBody>
                  <a:tcPr marL="0" anchor="ctr"/>
                </a:tc>
                <a:extLst>
                  <a:ext uri="{0D108BD9-81ED-4DB2-BD59-A6C34878D82A}">
                    <a16:rowId xmlns:a16="http://schemas.microsoft.com/office/drawing/2014/main" val="2517158804"/>
                  </a:ext>
                </a:extLst>
              </a:tr>
            </a:tbl>
          </a:graphicData>
        </a:graphic>
      </p:graphicFrame>
      <p:sp>
        <p:nvSpPr>
          <p:cNvPr id="61" name="テキスト ボックス 60">
            <a:extLst>
              <a:ext uri="{FF2B5EF4-FFF2-40B4-BE49-F238E27FC236}">
                <a16:creationId xmlns:a16="http://schemas.microsoft.com/office/drawing/2014/main" id="{93A62192-0379-DF93-030B-CBCE7DCE817E}"/>
              </a:ext>
            </a:extLst>
          </p:cNvPr>
          <p:cNvSpPr txBox="1"/>
          <p:nvPr/>
        </p:nvSpPr>
        <p:spPr>
          <a:xfrm>
            <a:off x="9980437" y="3633230"/>
            <a:ext cx="2387588" cy="246221"/>
          </a:xfrm>
          <a:prstGeom prst="rect">
            <a:avLst/>
          </a:prstGeom>
          <a:noFill/>
        </p:spPr>
        <p:txBody>
          <a:bodyPr wrap="square">
            <a:spAutoFit/>
          </a:bodyPr>
          <a:lstStyle>
            <a:defPPr>
              <a:defRPr lang="ja-JP"/>
            </a:defPPr>
            <a:lvl1pPr>
              <a:defRPr sz="1000">
                <a:solidFill>
                  <a:srgbClr val="156082"/>
                </a:solidFill>
                <a:latin typeface="Noto Sans JP Medium" panose="020B0600000000000000" pitchFamily="34" charset="-128"/>
                <a:ea typeface="Noto Sans JP Medium" panose="020B06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effectLst/>
                <a:uLnTx/>
                <a:uFillTx/>
                <a:latin typeface="Noto Sans JP Medium" panose="020B0600000000000000" pitchFamily="34" charset="-128"/>
                <a:ea typeface="Noto Sans JP Medium" panose="020B0600000000000000" pitchFamily="34" charset="-128"/>
                <a:cs typeface="+mn-cs"/>
              </a:rPr>
              <a:t>TRME® </a:t>
            </a:r>
            <a:r>
              <a:rPr kumimoji="1" lang="ja-JP" altLang="en-US" sz="1000" b="0" i="0" u="none" strike="noStrike" kern="1200" cap="none" spc="0" normalizeH="0" baseline="0" noProof="0">
                <a:ln>
                  <a:noFill/>
                </a:ln>
                <a:effectLst/>
                <a:uLnTx/>
                <a:uFillTx/>
                <a:latin typeface="Noto Sans JP Medium" panose="020B0600000000000000" pitchFamily="34" charset="-128"/>
                <a:ea typeface="Noto Sans JP Medium" panose="020B0600000000000000" pitchFamily="34" charset="-128"/>
                <a:cs typeface="+mn-cs"/>
              </a:rPr>
              <a:t>クレイブウィン</a:t>
            </a:r>
          </a:p>
        </p:txBody>
      </p:sp>
      <p:graphicFrame>
        <p:nvGraphicFramePr>
          <p:cNvPr id="62" name="表 14">
            <a:extLst>
              <a:ext uri="{FF2B5EF4-FFF2-40B4-BE49-F238E27FC236}">
                <a16:creationId xmlns:a16="http://schemas.microsoft.com/office/drawing/2014/main" id="{84E95096-1E55-82CE-8C72-E0DC209EF69A}"/>
              </a:ext>
            </a:extLst>
          </p:cNvPr>
          <p:cNvGraphicFramePr>
            <a:graphicFrameLocks noGrp="1"/>
          </p:cNvGraphicFramePr>
          <p:nvPr>
            <p:extLst>
              <p:ext uri="{D42A27DB-BD31-4B8C-83A1-F6EECF244321}">
                <p14:modId xmlns:p14="http://schemas.microsoft.com/office/powerpoint/2010/main" val="1506148999"/>
              </p:ext>
            </p:extLst>
          </p:nvPr>
        </p:nvGraphicFramePr>
        <p:xfrm>
          <a:off x="9980772" y="3895328"/>
          <a:ext cx="2245217" cy="685800"/>
        </p:xfrm>
        <a:graphic>
          <a:graphicData uri="http://schemas.openxmlformats.org/drawingml/2006/table">
            <a:tbl>
              <a:tblPr firstRow="1" bandRow="1">
                <a:tableStyleId>{2D5ABB26-0587-4C30-8999-92F81FD0307C}</a:tableStyleId>
              </a:tblPr>
              <a:tblGrid>
                <a:gridCol w="1278844">
                  <a:extLst>
                    <a:ext uri="{9D8B030D-6E8A-4147-A177-3AD203B41FA5}">
                      <a16:colId xmlns:a16="http://schemas.microsoft.com/office/drawing/2014/main" val="2035397423"/>
                    </a:ext>
                  </a:extLst>
                </a:gridCol>
                <a:gridCol w="966373">
                  <a:extLst>
                    <a:ext uri="{9D8B030D-6E8A-4147-A177-3AD203B41FA5}">
                      <a16:colId xmlns:a16="http://schemas.microsoft.com/office/drawing/2014/main" val="4112033298"/>
                    </a:ext>
                  </a:extLst>
                </a:gridCol>
              </a:tblGrid>
              <a:tr h="228693">
                <a:tc>
                  <a:txBody>
                    <a:bodyPr/>
                    <a:lstStyle/>
                    <a:p>
                      <a:r>
                        <a:rPr kumimoji="1" lang="ja-JP" altLang="en-US" sz="1000" dirty="0">
                          <a:solidFill>
                            <a:schemeClr val="tx1"/>
                          </a:solidFill>
                          <a:latin typeface="Noto Sans JP Medium" panose="020B0600000000000000" pitchFamily="34" charset="-128"/>
                          <a:ea typeface="Noto Sans JP Medium" panose="020B0600000000000000" pitchFamily="34" charset="-128"/>
                        </a:rPr>
                        <a:t>卸売価格</a:t>
                      </a:r>
                      <a:r>
                        <a:rPr kumimoji="1" lang="ja-JP" altLang="en-US" sz="700" dirty="0">
                          <a:solidFill>
                            <a:schemeClr val="tx1"/>
                          </a:solidFill>
                          <a:latin typeface="Noto Sans JP Medium" panose="020B0600000000000000" pitchFamily="34" charset="-128"/>
                          <a:ea typeface="Noto Sans JP Medium" panose="020B0600000000000000" pitchFamily="34" charset="-128"/>
                        </a:rPr>
                        <a:t>（税込）</a:t>
                      </a:r>
                      <a:r>
                        <a:rPr kumimoji="1" lang="ja-JP" altLang="en-US" sz="1000" dirty="0">
                          <a:solidFill>
                            <a:schemeClr val="tx1"/>
                          </a:solidFill>
                          <a:latin typeface="Noto Sans JP Medium" panose="020B0600000000000000" pitchFamily="34" charset="-128"/>
                          <a:ea typeface="Noto Sans JP Medium" panose="020B0600000000000000" pitchFamily="34" charset="-128"/>
                        </a:rPr>
                        <a:t>：</a:t>
                      </a:r>
                      <a:endParaRPr kumimoji="1" lang="en-US" altLang="ja-JP" sz="1000" dirty="0">
                        <a:solidFill>
                          <a:schemeClr val="tx1"/>
                        </a:solidFill>
                        <a:latin typeface="Noto Sans JP Medium" panose="020B0600000000000000" pitchFamily="34" charset="-128"/>
                        <a:ea typeface="Noto Sans JP Medium" panose="020B06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Noto Sans JP Medium" panose="020B0600000000000000" pitchFamily="34" charset="-128"/>
                          <a:ea typeface="Noto Sans JP Medium" panose="020B0600000000000000" pitchFamily="34" charset="-128"/>
                        </a:rPr>
                        <a:t>卸売価格</a:t>
                      </a:r>
                      <a:r>
                        <a:rPr kumimoji="1" lang="ja-JP" altLang="en-US" sz="700" dirty="0">
                          <a:solidFill>
                            <a:schemeClr val="tx1"/>
                          </a:solidFill>
                          <a:latin typeface="Noto Sans JP Medium" panose="020B0600000000000000" pitchFamily="34" charset="-128"/>
                          <a:ea typeface="Noto Sans JP Medium" panose="020B0600000000000000" pitchFamily="34" charset="-128"/>
                        </a:rPr>
                        <a:t>（税抜）</a:t>
                      </a:r>
                      <a:r>
                        <a:rPr kumimoji="1" lang="ja-JP" altLang="en-US" sz="1000" dirty="0">
                          <a:solidFill>
                            <a:schemeClr val="tx1"/>
                          </a:solidFill>
                          <a:latin typeface="Noto Sans JP Medium" panose="020B0600000000000000" pitchFamily="34" charset="-128"/>
                          <a:ea typeface="Noto Sans JP Medium" panose="020B0600000000000000" pitchFamily="34" charset="-128"/>
                        </a:rPr>
                        <a:t>：</a:t>
                      </a:r>
                    </a:p>
                  </a:txBody>
                  <a:tcPr marR="0" anchor="ctr"/>
                </a:tc>
                <a:tc>
                  <a:txBody>
                    <a:bodyPr/>
                    <a:lstStyle/>
                    <a:p>
                      <a:r>
                        <a:rPr kumimoji="1" lang="en-US" altLang="ja-JP" sz="1100" dirty="0">
                          <a:solidFill>
                            <a:schemeClr val="tx1"/>
                          </a:solidFill>
                          <a:latin typeface="Noto Sans JP Medium" panose="020B0600000000000000" pitchFamily="34" charset="-128"/>
                          <a:ea typeface="Noto Sans JP Medium" panose="020B0600000000000000" pitchFamily="34" charset="-128"/>
                        </a:rPr>
                        <a:t>10,644</a:t>
                      </a:r>
                      <a:r>
                        <a:rPr kumimoji="1" lang="ja-JP" altLang="en-US" sz="1100" dirty="0">
                          <a:solidFill>
                            <a:schemeClr val="tx1"/>
                          </a:solidFill>
                          <a:latin typeface="Noto Sans JP Medium" panose="020B0600000000000000" pitchFamily="34" charset="-128"/>
                          <a:ea typeface="Noto Sans JP Medium" panose="020B0600000000000000" pitchFamily="34" charset="-128"/>
                        </a:rPr>
                        <a:t>円</a:t>
                      </a:r>
                      <a:endParaRPr kumimoji="1" lang="en-US" altLang="ja-JP" sz="1100" dirty="0">
                        <a:solidFill>
                          <a:schemeClr val="tx1"/>
                        </a:solidFill>
                        <a:latin typeface="Noto Sans JP Medium" panose="020B0600000000000000" pitchFamily="34" charset="-128"/>
                        <a:ea typeface="Noto Sans JP Medium" panose="020B06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latin typeface="Noto Sans JP Medium" panose="020B0600000000000000" pitchFamily="34" charset="-128"/>
                          <a:ea typeface="Noto Sans JP Medium" panose="020B0600000000000000" pitchFamily="34" charset="-128"/>
                        </a:rPr>
                        <a:t>9,856</a:t>
                      </a:r>
                      <a:r>
                        <a:rPr kumimoji="1" lang="ja-JP" altLang="en-US" sz="1100" dirty="0">
                          <a:solidFill>
                            <a:schemeClr val="tx1"/>
                          </a:solidFill>
                          <a:latin typeface="Noto Sans JP Medium" panose="020B0600000000000000" pitchFamily="34" charset="-128"/>
                          <a:ea typeface="Noto Sans JP Medium" panose="020B0600000000000000" pitchFamily="34" charset="-128"/>
                        </a:rPr>
                        <a:t>円</a:t>
                      </a:r>
                    </a:p>
                  </a:txBody>
                  <a:tcPr marL="0" anchor="ctr"/>
                </a:tc>
                <a:extLst>
                  <a:ext uri="{0D108BD9-81ED-4DB2-BD59-A6C34878D82A}">
                    <a16:rowId xmlns:a16="http://schemas.microsoft.com/office/drawing/2014/main" val="1476272766"/>
                  </a:ext>
                </a:extLst>
              </a:tr>
              <a:tr h="145885">
                <a:tc>
                  <a:txBody>
                    <a:bodyPr/>
                    <a:lstStyle/>
                    <a:p>
                      <a:r>
                        <a:rPr kumimoji="1" lang="en-US" altLang="ja-JP" sz="1000" dirty="0">
                          <a:solidFill>
                            <a:schemeClr val="tx1"/>
                          </a:solidFill>
                          <a:latin typeface="Noto Sans JP Light" panose="020B0300000000000000" pitchFamily="34" charset="-128"/>
                          <a:ea typeface="Noto Sans JP Light" panose="020B0300000000000000" pitchFamily="34" charset="-128"/>
                        </a:rPr>
                        <a:t>PSV</a:t>
                      </a:r>
                      <a:r>
                        <a:rPr kumimoji="1" lang="ja-JP" altLang="en-US" sz="1000" dirty="0">
                          <a:solidFill>
                            <a:schemeClr val="tx1"/>
                          </a:solidFill>
                          <a:latin typeface="Noto Sans JP Light" panose="020B0300000000000000" pitchFamily="34" charset="-128"/>
                          <a:ea typeface="Noto Sans JP Light" panose="020B0300000000000000" pitchFamily="34" charset="-128"/>
                        </a:rPr>
                        <a:t>：</a:t>
                      </a:r>
                    </a:p>
                  </a:txBody>
                  <a:tcPr marR="0" anchor="ctr"/>
                </a:tc>
                <a:tc>
                  <a:txBody>
                    <a:bodyPr/>
                    <a:lstStyle/>
                    <a:p>
                      <a:r>
                        <a:rPr kumimoji="1" lang="en-US" altLang="ja-JP" sz="1100" dirty="0">
                          <a:solidFill>
                            <a:schemeClr val="tx1"/>
                          </a:solidFill>
                          <a:latin typeface="Noto Sans JP Light" panose="020B0300000000000000" pitchFamily="34" charset="-128"/>
                          <a:ea typeface="Noto Sans JP Light" panose="020B0300000000000000" pitchFamily="34" charset="-128"/>
                        </a:rPr>
                        <a:t>61.45</a:t>
                      </a:r>
                    </a:p>
                  </a:txBody>
                  <a:tcPr marL="0" anchor="ctr"/>
                </a:tc>
                <a:extLst>
                  <a:ext uri="{0D108BD9-81ED-4DB2-BD59-A6C34878D82A}">
                    <a16:rowId xmlns:a16="http://schemas.microsoft.com/office/drawing/2014/main" val="3677065692"/>
                  </a:ext>
                </a:extLst>
              </a:tr>
            </a:tbl>
          </a:graphicData>
        </a:graphic>
      </p:graphicFrame>
      <p:graphicFrame>
        <p:nvGraphicFramePr>
          <p:cNvPr id="63" name="表 62">
            <a:extLst>
              <a:ext uri="{FF2B5EF4-FFF2-40B4-BE49-F238E27FC236}">
                <a16:creationId xmlns:a16="http://schemas.microsoft.com/office/drawing/2014/main" id="{0D34C998-2B63-7D7E-DD0E-577048DB1318}"/>
              </a:ext>
            </a:extLst>
          </p:cNvPr>
          <p:cNvGraphicFramePr>
            <a:graphicFrameLocks noGrp="1"/>
          </p:cNvGraphicFramePr>
          <p:nvPr>
            <p:extLst>
              <p:ext uri="{D42A27DB-BD31-4B8C-83A1-F6EECF244321}">
                <p14:modId xmlns:p14="http://schemas.microsoft.com/office/powerpoint/2010/main" val="4269508182"/>
              </p:ext>
            </p:extLst>
          </p:nvPr>
        </p:nvGraphicFramePr>
        <p:xfrm>
          <a:off x="10002232" y="4581128"/>
          <a:ext cx="2922954" cy="1097280"/>
        </p:xfrm>
        <a:graphic>
          <a:graphicData uri="http://schemas.openxmlformats.org/drawingml/2006/table">
            <a:tbl>
              <a:tblPr firstRow="1" bandRow="1">
                <a:tableStyleId>{2D5ABB26-0587-4C30-8999-92F81FD0307C}</a:tableStyleId>
              </a:tblPr>
              <a:tblGrid>
                <a:gridCol w="1279179">
                  <a:extLst>
                    <a:ext uri="{9D8B030D-6E8A-4147-A177-3AD203B41FA5}">
                      <a16:colId xmlns:a16="http://schemas.microsoft.com/office/drawing/2014/main" val="2355423685"/>
                    </a:ext>
                  </a:extLst>
                </a:gridCol>
                <a:gridCol w="1643775">
                  <a:extLst>
                    <a:ext uri="{9D8B030D-6E8A-4147-A177-3AD203B41FA5}">
                      <a16:colId xmlns:a16="http://schemas.microsoft.com/office/drawing/2014/main" val="3995477016"/>
                    </a:ext>
                  </a:extLst>
                </a:gridCol>
              </a:tblGrid>
              <a:tr h="232893">
                <a:tc>
                  <a:txBody>
                    <a:bodyPr/>
                    <a:lstStyle/>
                    <a:p>
                      <a:r>
                        <a:rPr kumimoji="1" lang="en-US" altLang="ja-JP" sz="900" dirty="0">
                          <a:solidFill>
                            <a:schemeClr val="tx1"/>
                          </a:solidFill>
                        </a:rPr>
                        <a:t>ADP</a:t>
                      </a:r>
                      <a:r>
                        <a:rPr kumimoji="1" lang="en-US" altLang="ja-JP" sz="1000" dirty="0">
                          <a:solidFill>
                            <a:schemeClr val="tx1"/>
                          </a:solidFill>
                        </a:rPr>
                        <a:t>5%</a:t>
                      </a:r>
                      <a:r>
                        <a:rPr kumimoji="1" lang="ja-JP" altLang="en-US" sz="900" dirty="0">
                          <a:solidFill>
                            <a:schemeClr val="tx1"/>
                          </a:solidFill>
                        </a:rPr>
                        <a:t>価格</a:t>
                      </a:r>
                      <a:r>
                        <a:rPr kumimoji="1" lang="ja-JP" altLang="en-US" sz="700" dirty="0">
                          <a:solidFill>
                            <a:schemeClr val="tx1"/>
                          </a:solidFill>
                        </a:rPr>
                        <a:t>（税込）</a:t>
                      </a:r>
                      <a:r>
                        <a:rPr kumimoji="1" lang="ja-JP" altLang="en-US" sz="900" dirty="0">
                          <a:solidFill>
                            <a:schemeClr val="tx1"/>
                          </a:solidFill>
                        </a:rPr>
                        <a:t>：</a:t>
                      </a:r>
                      <a:endParaRPr kumimoji="1" lang="en-US" altLang="ja-JP"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rPr>
                        <a:t>ADP</a:t>
                      </a:r>
                      <a:r>
                        <a:rPr kumimoji="1" lang="en-US" altLang="ja-JP" sz="1000" dirty="0">
                          <a:solidFill>
                            <a:schemeClr val="tx1"/>
                          </a:solidFill>
                        </a:rPr>
                        <a:t>5%</a:t>
                      </a:r>
                      <a:r>
                        <a:rPr kumimoji="1" lang="ja-JP" altLang="en-US" sz="900" dirty="0">
                          <a:solidFill>
                            <a:schemeClr val="tx1"/>
                          </a:solidFill>
                        </a:rPr>
                        <a:t>価格</a:t>
                      </a:r>
                      <a:r>
                        <a:rPr kumimoji="1" lang="ja-JP" altLang="en-US" sz="700" dirty="0">
                          <a:solidFill>
                            <a:schemeClr val="tx1"/>
                          </a:solidFill>
                        </a:rPr>
                        <a:t>（税抜）</a:t>
                      </a:r>
                      <a:r>
                        <a:rPr kumimoji="1" lang="ja-JP" altLang="en-US" sz="900" dirty="0">
                          <a:solidFill>
                            <a:schemeClr val="tx1"/>
                          </a:solidFill>
                        </a:rPr>
                        <a:t>：</a:t>
                      </a:r>
                      <a:endParaRPr kumimoji="1" lang="en-US" altLang="ja-JP"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kern="1200" dirty="0">
                          <a:solidFill>
                            <a:schemeClr val="tx1"/>
                          </a:solidFill>
                          <a:latin typeface="Noto Sans JP Light" panose="020B0300000000000000" pitchFamily="34" charset="-128"/>
                          <a:ea typeface="Noto Sans JP Light" panose="020B0300000000000000" pitchFamily="34" charset="-128"/>
                          <a:cs typeface="+mn-cs"/>
                        </a:rPr>
                        <a:t>PSV</a:t>
                      </a:r>
                      <a:r>
                        <a:rPr kumimoji="1" lang="ja-JP" altLang="en-US" sz="900" kern="1200" dirty="0">
                          <a:solidFill>
                            <a:schemeClr val="tx1"/>
                          </a:solidFill>
                          <a:latin typeface="Noto Sans JP Light" panose="020B0300000000000000" pitchFamily="34" charset="-128"/>
                          <a:ea typeface="Noto Sans JP Light" panose="020B0300000000000000" pitchFamily="34" charset="-128"/>
                          <a:cs typeface="+mn-cs"/>
                        </a:rPr>
                        <a:t>：</a:t>
                      </a:r>
                      <a:endParaRPr kumimoji="1" lang="en-US" altLang="ja-JP" sz="900" dirty="0">
                        <a:solidFill>
                          <a:schemeClr val="tx1"/>
                        </a:solidFill>
                      </a:endParaRPr>
                    </a:p>
                  </a:txBody>
                  <a:tcPr marR="0" anchor="ctr"/>
                </a:tc>
                <a:tc>
                  <a:txBody>
                    <a:bodyPr/>
                    <a:lstStyle/>
                    <a:p>
                      <a:r>
                        <a:rPr kumimoji="1" lang="en-US" altLang="ja-JP" sz="1000" dirty="0">
                          <a:solidFill>
                            <a:schemeClr val="tx1"/>
                          </a:solidFill>
                          <a:latin typeface="Noto Sans JP Light" panose="020B0300000000000000" pitchFamily="34" charset="-128"/>
                          <a:ea typeface="Noto Sans JP Light" panose="020B0300000000000000" pitchFamily="34" charset="-128"/>
                        </a:rPr>
                        <a:t>10,112</a:t>
                      </a:r>
                      <a:r>
                        <a:rPr kumimoji="1" lang="ja-JP" altLang="en-US" sz="1000" dirty="0">
                          <a:solidFill>
                            <a:schemeClr val="tx1"/>
                          </a:solidFill>
                          <a:latin typeface="Noto Sans JP Light" panose="020B0300000000000000" pitchFamily="34" charset="-128"/>
                          <a:ea typeface="Noto Sans JP Light" panose="020B0300000000000000" pitchFamily="34" charset="-128"/>
                        </a:rPr>
                        <a:t>円</a:t>
                      </a:r>
                      <a:endParaRPr kumimoji="1" lang="en-US" altLang="ja-JP" sz="1000" dirty="0">
                        <a:solidFill>
                          <a:schemeClr val="tx1"/>
                        </a:solidFill>
                        <a:latin typeface="Noto Sans JP Light" panose="020B0300000000000000" pitchFamily="34" charset="-128"/>
                        <a:ea typeface="Noto Sans JP Light" panose="020B0300000000000000" pitchFamily="34" charset="-128"/>
                      </a:endParaRPr>
                    </a:p>
                    <a:p>
                      <a:r>
                        <a:rPr kumimoji="1" lang="en-US" altLang="ja-JP" sz="1000" dirty="0">
                          <a:solidFill>
                            <a:schemeClr val="tx1"/>
                          </a:solidFill>
                          <a:latin typeface="Noto Sans JP Light" panose="020B0300000000000000" pitchFamily="34" charset="-128"/>
                          <a:ea typeface="Noto Sans JP Light" panose="020B0300000000000000" pitchFamily="34" charset="-128"/>
                        </a:rPr>
                        <a:t>9,363</a:t>
                      </a:r>
                      <a:r>
                        <a:rPr kumimoji="1" lang="ja-JP" altLang="en-US" sz="1000" dirty="0">
                          <a:solidFill>
                            <a:schemeClr val="tx1"/>
                          </a:solidFill>
                          <a:latin typeface="Noto Sans JP Light" panose="020B0300000000000000" pitchFamily="34" charset="-128"/>
                          <a:ea typeface="Noto Sans JP Light" panose="020B0300000000000000" pitchFamily="34" charset="-128"/>
                        </a:rPr>
                        <a:t>円</a:t>
                      </a:r>
                      <a:endParaRPr kumimoji="1" lang="en-US" altLang="ja-JP" sz="1000" dirty="0">
                        <a:solidFill>
                          <a:schemeClr val="tx1"/>
                        </a:solidFill>
                        <a:latin typeface="Noto Sans JP Light" panose="020B0300000000000000" pitchFamily="34" charset="-128"/>
                        <a:ea typeface="Noto Sans JP Light" panose="020B0300000000000000" pitchFamily="34" charset="-128"/>
                      </a:endParaRPr>
                    </a:p>
                    <a:p>
                      <a:r>
                        <a:rPr kumimoji="1" lang="en-US" altLang="ja-JP" sz="1000" dirty="0">
                          <a:solidFill>
                            <a:schemeClr val="tx1"/>
                          </a:solidFill>
                          <a:latin typeface="Noto Sans JP Light" panose="020B0300000000000000" pitchFamily="34" charset="-128"/>
                          <a:ea typeface="Noto Sans JP Light" panose="020B0300000000000000" pitchFamily="34" charset="-128"/>
                        </a:rPr>
                        <a:t>58.40</a:t>
                      </a:r>
                      <a:endParaRPr kumimoji="1" lang="ja-JP" altLang="en-US" sz="1000" dirty="0">
                        <a:solidFill>
                          <a:schemeClr val="tx1"/>
                        </a:solidFill>
                        <a:latin typeface="Noto Sans JP Light" panose="020B0300000000000000" pitchFamily="34" charset="-128"/>
                        <a:ea typeface="Noto Sans JP Light" panose="020B0300000000000000" pitchFamily="34" charset="-128"/>
                      </a:endParaRPr>
                    </a:p>
                  </a:txBody>
                  <a:tcPr marL="0" anchor="ctr"/>
                </a:tc>
                <a:extLst>
                  <a:ext uri="{0D108BD9-81ED-4DB2-BD59-A6C34878D82A}">
                    <a16:rowId xmlns:a16="http://schemas.microsoft.com/office/drawing/2014/main" val="1094910392"/>
                  </a:ext>
                </a:extLst>
              </a:tr>
              <a:tr h="370840">
                <a:tc>
                  <a:txBody>
                    <a:bodyPr/>
                    <a:lstStyle/>
                    <a:p>
                      <a:r>
                        <a:rPr kumimoji="1" lang="en-US" altLang="ja-JP" sz="900" dirty="0">
                          <a:solidFill>
                            <a:schemeClr val="tx1"/>
                          </a:solidFill>
                        </a:rPr>
                        <a:t>ADP</a:t>
                      </a:r>
                      <a:r>
                        <a:rPr kumimoji="1" lang="en-US" altLang="ja-JP" sz="1000" dirty="0">
                          <a:solidFill>
                            <a:schemeClr val="tx1"/>
                          </a:solidFill>
                        </a:rPr>
                        <a:t>10%</a:t>
                      </a:r>
                      <a:r>
                        <a:rPr kumimoji="1" lang="ja-JP" altLang="en-US" sz="900" dirty="0">
                          <a:solidFill>
                            <a:schemeClr val="tx1"/>
                          </a:solidFill>
                        </a:rPr>
                        <a:t>価格</a:t>
                      </a:r>
                      <a:r>
                        <a:rPr kumimoji="1" lang="ja-JP" altLang="en-US" sz="700" dirty="0">
                          <a:solidFill>
                            <a:schemeClr val="tx1"/>
                          </a:solidFill>
                        </a:rPr>
                        <a:t>（税込）</a:t>
                      </a:r>
                      <a:r>
                        <a:rPr kumimoji="1" lang="ja-JP" altLang="en-US" sz="900" dirty="0">
                          <a:solidFill>
                            <a:schemeClr val="tx1"/>
                          </a:solidFill>
                        </a:rPr>
                        <a:t>：</a:t>
                      </a:r>
                      <a:endParaRPr kumimoji="1" lang="en-US" altLang="ja-JP"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rPr>
                        <a:t>ADP</a:t>
                      </a:r>
                      <a:r>
                        <a:rPr kumimoji="1" lang="en-US" altLang="ja-JP" sz="1000" dirty="0">
                          <a:solidFill>
                            <a:schemeClr val="tx1"/>
                          </a:solidFill>
                        </a:rPr>
                        <a:t>10%</a:t>
                      </a:r>
                      <a:r>
                        <a:rPr kumimoji="1" lang="ja-JP" altLang="en-US" sz="900" dirty="0">
                          <a:solidFill>
                            <a:schemeClr val="tx1"/>
                          </a:solidFill>
                        </a:rPr>
                        <a:t>価格</a:t>
                      </a:r>
                      <a:r>
                        <a:rPr kumimoji="1" lang="ja-JP" altLang="en-US" sz="700" dirty="0">
                          <a:solidFill>
                            <a:schemeClr val="tx1"/>
                          </a:solidFill>
                        </a:rPr>
                        <a:t>（税抜）</a:t>
                      </a:r>
                      <a:r>
                        <a:rPr kumimoji="1" lang="ja-JP" altLang="en-US" sz="900" dirty="0">
                          <a:solidFill>
                            <a:schemeClr val="tx1"/>
                          </a:solidFill>
                        </a:rPr>
                        <a:t>：</a:t>
                      </a:r>
                      <a:endParaRPr kumimoji="1" lang="en-US" altLang="ja-JP"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kern="1200" dirty="0">
                          <a:solidFill>
                            <a:schemeClr val="tx1"/>
                          </a:solidFill>
                          <a:latin typeface="Noto Sans JP Light" panose="020B0300000000000000" pitchFamily="34" charset="-128"/>
                          <a:ea typeface="Noto Sans JP Light" panose="020B0300000000000000" pitchFamily="34" charset="-128"/>
                          <a:cs typeface="+mn-cs"/>
                        </a:rPr>
                        <a:t>PSV</a:t>
                      </a:r>
                      <a:r>
                        <a:rPr kumimoji="1" lang="ja-JP" altLang="en-US" sz="900" kern="1200" dirty="0">
                          <a:solidFill>
                            <a:schemeClr val="tx1"/>
                          </a:solidFill>
                          <a:latin typeface="Noto Sans JP Light" panose="020B0300000000000000" pitchFamily="34" charset="-128"/>
                          <a:ea typeface="Noto Sans JP Light" panose="020B0300000000000000" pitchFamily="34" charset="-128"/>
                          <a:cs typeface="+mn-cs"/>
                        </a:rPr>
                        <a:t>：</a:t>
                      </a:r>
                      <a:endParaRPr kumimoji="1" lang="en-US" altLang="ja-JP" sz="900" dirty="0">
                        <a:solidFill>
                          <a:schemeClr val="tx1"/>
                        </a:solidFill>
                      </a:endParaRPr>
                    </a:p>
                  </a:txBody>
                  <a:tcPr marR="0" anchor="ctr"/>
                </a:tc>
                <a:tc>
                  <a:txBody>
                    <a:bodyPr/>
                    <a:lstStyle/>
                    <a:p>
                      <a:r>
                        <a:rPr kumimoji="1" lang="en-US" altLang="ja-JP" sz="1000" dirty="0">
                          <a:solidFill>
                            <a:schemeClr val="tx1"/>
                          </a:solidFill>
                          <a:latin typeface="Noto Sans JP Light" panose="020B0300000000000000" pitchFamily="34" charset="-128"/>
                          <a:ea typeface="Noto Sans JP Light" panose="020B0300000000000000" pitchFamily="34" charset="-128"/>
                        </a:rPr>
                        <a:t>9,581</a:t>
                      </a:r>
                      <a:r>
                        <a:rPr kumimoji="1" lang="ja-JP" altLang="en-US" sz="1000" dirty="0">
                          <a:solidFill>
                            <a:schemeClr val="tx1"/>
                          </a:solidFill>
                          <a:latin typeface="Noto Sans JP Light" panose="020B0300000000000000" pitchFamily="34" charset="-128"/>
                          <a:ea typeface="Noto Sans JP Light" panose="020B0300000000000000" pitchFamily="34" charset="-128"/>
                        </a:rPr>
                        <a:t>円</a:t>
                      </a:r>
                      <a:endParaRPr kumimoji="1" lang="en-US" altLang="ja-JP" sz="1000" dirty="0">
                        <a:solidFill>
                          <a:schemeClr val="tx1"/>
                        </a:solidFill>
                        <a:latin typeface="Noto Sans JP Light" panose="020B0300000000000000" pitchFamily="34" charset="-128"/>
                        <a:ea typeface="Noto Sans JP Light" panose="020B0300000000000000" pitchFamily="34" charset="-128"/>
                      </a:endParaRPr>
                    </a:p>
                    <a:p>
                      <a:r>
                        <a:rPr kumimoji="1" lang="en-US" altLang="ja-JP" sz="1000" dirty="0">
                          <a:solidFill>
                            <a:schemeClr val="tx1"/>
                          </a:solidFill>
                          <a:latin typeface="Noto Sans JP Light" panose="020B0300000000000000" pitchFamily="34" charset="-128"/>
                          <a:ea typeface="Noto Sans JP Light" panose="020B0300000000000000" pitchFamily="34" charset="-128"/>
                        </a:rPr>
                        <a:t>8,871</a:t>
                      </a:r>
                      <a:r>
                        <a:rPr kumimoji="1" lang="ja-JP" altLang="en-US" sz="1000" dirty="0">
                          <a:solidFill>
                            <a:schemeClr val="tx1"/>
                          </a:solidFill>
                          <a:latin typeface="Noto Sans JP Light" panose="020B0300000000000000" pitchFamily="34" charset="-128"/>
                          <a:ea typeface="Noto Sans JP Light" panose="020B0300000000000000" pitchFamily="34" charset="-128"/>
                        </a:rPr>
                        <a:t>円</a:t>
                      </a:r>
                      <a:endParaRPr kumimoji="1" lang="en-US" altLang="ja-JP" sz="1000" dirty="0">
                        <a:solidFill>
                          <a:schemeClr val="tx1"/>
                        </a:solidFill>
                        <a:latin typeface="Noto Sans JP Light" panose="020B0300000000000000" pitchFamily="34" charset="-128"/>
                        <a:ea typeface="Noto Sans JP Light" panose="020B0300000000000000" pitchFamily="34" charset="-128"/>
                      </a:endParaRPr>
                    </a:p>
                    <a:p>
                      <a:r>
                        <a:rPr kumimoji="1" lang="en-US" altLang="ja-JP" sz="1000" dirty="0">
                          <a:solidFill>
                            <a:schemeClr val="tx1"/>
                          </a:solidFill>
                          <a:latin typeface="Noto Sans JP Light" panose="020B0300000000000000" pitchFamily="34" charset="-128"/>
                          <a:ea typeface="Noto Sans JP Light" panose="020B0300000000000000" pitchFamily="34" charset="-128"/>
                        </a:rPr>
                        <a:t>55.30</a:t>
                      </a:r>
                      <a:endParaRPr kumimoji="1" lang="ja-JP" altLang="en-US" sz="1000" dirty="0">
                        <a:solidFill>
                          <a:schemeClr val="tx1"/>
                        </a:solidFill>
                        <a:latin typeface="Noto Sans JP Light" panose="020B0300000000000000" pitchFamily="34" charset="-128"/>
                        <a:ea typeface="Noto Sans JP Light" panose="020B0300000000000000" pitchFamily="34" charset="-128"/>
                      </a:endParaRPr>
                    </a:p>
                  </a:txBody>
                  <a:tcPr marL="0" anchor="ctr"/>
                </a:tc>
                <a:extLst>
                  <a:ext uri="{0D108BD9-81ED-4DB2-BD59-A6C34878D82A}">
                    <a16:rowId xmlns:a16="http://schemas.microsoft.com/office/drawing/2014/main" val="2517158804"/>
                  </a:ext>
                </a:extLst>
              </a:tr>
            </a:tbl>
          </a:graphicData>
        </a:graphic>
      </p:graphicFrame>
      <p:pic>
        <p:nvPicPr>
          <p:cNvPr id="64" name="図 63" descr="白黒の写真にテキストが書いてあるボトル&#10;&#10;中程度の精度で自動的に生成された説明">
            <a:extLst>
              <a:ext uri="{FF2B5EF4-FFF2-40B4-BE49-F238E27FC236}">
                <a16:creationId xmlns:a16="http://schemas.microsoft.com/office/drawing/2014/main" id="{D559B5B9-709D-B1D2-B0DE-FEDF2CDD543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96280" y="1625363"/>
            <a:ext cx="615744" cy="1438898"/>
          </a:xfrm>
          <a:prstGeom prst="rect">
            <a:avLst/>
          </a:prstGeom>
        </p:spPr>
      </p:pic>
      <p:pic>
        <p:nvPicPr>
          <p:cNvPr id="65" name="図 64" descr="白黒の写真にテキストが書いてあるボトル&#10;&#10;中程度の精度で自動的に生成された説明">
            <a:extLst>
              <a:ext uri="{FF2B5EF4-FFF2-40B4-BE49-F238E27FC236}">
                <a16:creationId xmlns:a16="http://schemas.microsoft.com/office/drawing/2014/main" id="{59A29102-6452-1200-B79A-9127E975748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24859" y="1644633"/>
            <a:ext cx="661905" cy="1419628"/>
          </a:xfrm>
          <a:prstGeom prst="rect">
            <a:avLst/>
          </a:prstGeom>
        </p:spPr>
      </p:pic>
      <p:pic>
        <p:nvPicPr>
          <p:cNvPr id="66" name="図 65" descr="文字の書かれた紙&#10;&#10;自動的に生成された説明">
            <a:extLst>
              <a:ext uri="{FF2B5EF4-FFF2-40B4-BE49-F238E27FC236}">
                <a16:creationId xmlns:a16="http://schemas.microsoft.com/office/drawing/2014/main" id="{5CAC4DA0-27ED-402B-7064-49F9C2A40AB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680176" y="1932247"/>
            <a:ext cx="1697875" cy="1136713"/>
          </a:xfrm>
          <a:prstGeom prst="rect">
            <a:avLst/>
          </a:prstGeom>
        </p:spPr>
      </p:pic>
      <p:pic>
        <p:nvPicPr>
          <p:cNvPr id="67" name="図 66" descr="黒い背景に白い文字がある&#10;&#10;低い精度で自動的に生成された説明">
            <a:extLst>
              <a:ext uri="{FF2B5EF4-FFF2-40B4-BE49-F238E27FC236}">
                <a16:creationId xmlns:a16="http://schemas.microsoft.com/office/drawing/2014/main" id="{F079C4F0-10FF-DC0D-F7AE-0B90745B03D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560496" y="2239793"/>
            <a:ext cx="541354" cy="824468"/>
          </a:xfrm>
          <a:prstGeom prst="rect">
            <a:avLst/>
          </a:prstGeom>
        </p:spPr>
      </p:pic>
      <p:sp>
        <p:nvSpPr>
          <p:cNvPr id="3" name="正方形/長方形 2">
            <a:extLst>
              <a:ext uri="{FF2B5EF4-FFF2-40B4-BE49-F238E27FC236}">
                <a16:creationId xmlns:a16="http://schemas.microsoft.com/office/drawing/2014/main" id="{A04B94BB-2A44-A71C-3287-CD28DFCAACB7}"/>
              </a:ext>
            </a:extLst>
          </p:cNvPr>
          <p:cNvSpPr/>
          <p:nvPr/>
        </p:nvSpPr>
        <p:spPr>
          <a:xfrm>
            <a:off x="0" y="0"/>
            <a:ext cx="12192000" cy="692696"/>
          </a:xfrm>
          <a:prstGeom prst="rect">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white"/>
                </a:solidFill>
                <a:effectLst/>
                <a:uLnTx/>
                <a:uFillTx/>
                <a:latin typeface="Noto Sans JP Light" panose="020B0300000000000000" pitchFamily="34" charset="-128"/>
                <a:ea typeface="Noto Sans JP Light" panose="020B0300000000000000" pitchFamily="34" charset="-128"/>
                <a:cs typeface="+mn-cs"/>
              </a:rPr>
              <a:t>単品販売</a:t>
            </a:r>
            <a:endParaRPr kumimoji="1" lang="en-US" altLang="ja-JP" sz="2800" b="0" i="0" u="none" strike="noStrike" kern="1200" cap="none" spc="0" normalizeH="0" baseline="0" noProof="0" dirty="0">
              <a:ln>
                <a:noFill/>
              </a:ln>
              <a:solidFill>
                <a:prstClr val="white"/>
              </a:solidFill>
              <a:effectLst/>
              <a:uLnTx/>
              <a:uFillTx/>
              <a:latin typeface="Noto Sans JP Medium" panose="020B0600000000000000" pitchFamily="34" charset="-128"/>
              <a:ea typeface="Noto Sans JP Medium" panose="020B0600000000000000" pitchFamily="34" charset="-128"/>
              <a:cs typeface="+mn-cs"/>
            </a:endParaRPr>
          </a:p>
        </p:txBody>
      </p:sp>
      <p:sp>
        <p:nvSpPr>
          <p:cNvPr id="4" name="テキスト ボックス 3">
            <a:extLst>
              <a:ext uri="{FF2B5EF4-FFF2-40B4-BE49-F238E27FC236}">
                <a16:creationId xmlns:a16="http://schemas.microsoft.com/office/drawing/2014/main" id="{C6EFA019-E3C8-BD98-8651-83A5E77F601C}"/>
              </a:ext>
            </a:extLst>
          </p:cNvPr>
          <p:cNvSpPr txBox="1"/>
          <p:nvPr/>
        </p:nvSpPr>
        <p:spPr>
          <a:xfrm>
            <a:off x="237293" y="5889927"/>
            <a:ext cx="4791234" cy="646331"/>
          </a:xfrm>
          <a:prstGeom prst="rect">
            <a:avLst/>
          </a:prstGeom>
          <a:noFill/>
        </p:spPr>
        <p:txBody>
          <a:bodyPr wrap="square" rtlCol="0">
            <a:spAutoFit/>
          </a:bodyPr>
          <a:lstStyle/>
          <a:p>
            <a:r>
              <a:rPr kumimoji="1" lang="ja-JP" altLang="en-US" sz="900" dirty="0">
                <a:solidFill>
                  <a:srgbClr val="FF0000"/>
                </a:solidFill>
                <a:latin typeface="Noto Sans JP Light" panose="020B0300000000000000" pitchFamily="34" charset="-128"/>
                <a:ea typeface="Noto Sans JP Light" panose="020B0300000000000000" pitchFamily="34" charset="-128"/>
              </a:rPr>
              <a:t>ご注意：</a:t>
            </a:r>
            <a:endParaRPr kumimoji="1" lang="en-US" altLang="ja-JP" sz="900" dirty="0">
              <a:solidFill>
                <a:srgbClr val="FF0000"/>
              </a:solidFill>
              <a:latin typeface="Noto Sans JP Light" panose="020B0300000000000000" pitchFamily="34" charset="-128"/>
              <a:ea typeface="Noto Sans JP Light" panose="020B0300000000000000" pitchFamily="34" charset="-128"/>
            </a:endParaRPr>
          </a:p>
          <a:p>
            <a:r>
              <a:rPr kumimoji="1" lang="ja-JP" altLang="en-US" sz="900" dirty="0">
                <a:solidFill>
                  <a:srgbClr val="FF0000"/>
                </a:solidFill>
                <a:latin typeface="Noto Sans JP Light" panose="020B0300000000000000" pitchFamily="34" charset="-128"/>
                <a:ea typeface="Noto Sans JP Light" panose="020B0300000000000000" pitchFamily="34" charset="-128"/>
              </a:rPr>
              <a:t>単品販売のスムージーには、</a:t>
            </a:r>
            <a:endParaRPr kumimoji="1" lang="en-US" altLang="ja-JP" sz="900" dirty="0">
              <a:solidFill>
                <a:srgbClr val="FF0000"/>
              </a:solidFill>
              <a:latin typeface="Noto Sans JP Light" panose="020B0300000000000000" pitchFamily="34" charset="-128"/>
              <a:ea typeface="Noto Sans JP Light" panose="020B0300000000000000" pitchFamily="34" charset="-128"/>
            </a:endParaRPr>
          </a:p>
          <a:p>
            <a:r>
              <a:rPr kumimoji="1" lang="ja-JP" altLang="en-US" sz="900" b="1" i="0" u="sng" strike="noStrike" kern="1200" cap="none" spc="0" normalizeH="0" baseline="0" noProof="0" dirty="0">
                <a:ln>
                  <a:noFill/>
                </a:ln>
                <a:solidFill>
                  <a:srgbClr val="FF0000"/>
                </a:solidFill>
                <a:effectLst/>
                <a:uLnTx/>
                <a:uFillTx/>
                <a:latin typeface="Noto Sans JP Medium" panose="020B0600000000000000" pitchFamily="34" charset="-128"/>
                <a:ea typeface="Noto Sans JP Medium" panose="020B0600000000000000" pitchFamily="34" charset="-128"/>
              </a:rPr>
              <a:t>専用スプーン</a:t>
            </a:r>
            <a:r>
              <a:rPr kumimoji="1" lang="ja-JP" altLang="en-US" sz="900" u="sng" dirty="0">
                <a:solidFill>
                  <a:srgbClr val="FF0000"/>
                </a:solidFill>
                <a:latin typeface="Noto Sans JP Light" panose="020B0300000000000000" pitchFamily="34" charset="-128"/>
                <a:ea typeface="Noto Sans JP Light" panose="020B0300000000000000" pitchFamily="34" charset="-128"/>
              </a:rPr>
              <a:t>は付属していません。</a:t>
            </a:r>
            <a:endParaRPr kumimoji="1" lang="en-US" altLang="ja-JP" sz="900" u="sng" dirty="0">
              <a:solidFill>
                <a:srgbClr val="FF0000"/>
              </a:solidFill>
              <a:latin typeface="Noto Sans JP Light" panose="020B0300000000000000" pitchFamily="34" charset="-128"/>
              <a:ea typeface="Noto Sans JP Light" panose="020B0300000000000000" pitchFamily="34" charset="-128"/>
            </a:endParaRPr>
          </a:p>
          <a:p>
            <a:r>
              <a:rPr lang="ja-JP" altLang="en-US" sz="900" dirty="0">
                <a:solidFill>
                  <a:srgbClr val="FF0000"/>
                </a:solidFill>
                <a:latin typeface="Noto Sans JP Light" panose="020B0300000000000000" pitchFamily="34" charset="-128"/>
                <a:ea typeface="Noto Sans JP Light" panose="020B0300000000000000" pitchFamily="34" charset="-128"/>
              </a:rPr>
              <a:t>「ニュースキン小物」でお買い求めいただけます。</a:t>
            </a:r>
            <a:endParaRPr kumimoji="1" lang="ja-JP" altLang="en-US" sz="900" dirty="0">
              <a:solidFill>
                <a:srgbClr val="FF0000"/>
              </a:solidFill>
              <a:latin typeface="Noto Sans JP Light" panose="020B0300000000000000" pitchFamily="34" charset="-128"/>
              <a:ea typeface="Noto Sans JP Light" panose="020B0300000000000000" pitchFamily="34" charset="-128"/>
            </a:endParaRPr>
          </a:p>
        </p:txBody>
      </p:sp>
    </p:spTree>
    <p:extLst>
      <p:ext uri="{BB962C8B-B14F-4D97-AF65-F5344CB8AC3E}">
        <p14:creationId xmlns:p14="http://schemas.microsoft.com/office/powerpoint/2010/main" val="18373072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87BB3-6300-10DA-27AA-A9DD4C840DA6}"/>
            </a:ext>
          </a:extLst>
        </p:cNvPr>
        <p:cNvGrpSpPr/>
        <p:nvPr/>
      </p:nvGrpSpPr>
      <p:grpSpPr>
        <a:xfrm>
          <a:off x="0" y="0"/>
          <a:ext cx="0" cy="0"/>
          <a:chOff x="0" y="0"/>
          <a:chExt cx="0" cy="0"/>
        </a:xfrm>
      </p:grpSpPr>
      <p:graphicFrame>
        <p:nvGraphicFramePr>
          <p:cNvPr id="32" name="表 14">
            <a:extLst>
              <a:ext uri="{FF2B5EF4-FFF2-40B4-BE49-F238E27FC236}">
                <a16:creationId xmlns:a16="http://schemas.microsoft.com/office/drawing/2014/main" id="{BA0DBAFB-5719-FD06-289D-27ED1B149973}"/>
              </a:ext>
            </a:extLst>
          </p:cNvPr>
          <p:cNvGraphicFramePr>
            <a:graphicFrameLocks noGrp="1"/>
          </p:cNvGraphicFramePr>
          <p:nvPr>
            <p:extLst>
              <p:ext uri="{D42A27DB-BD31-4B8C-83A1-F6EECF244321}">
                <p14:modId xmlns:p14="http://schemas.microsoft.com/office/powerpoint/2010/main" val="3517547974"/>
              </p:ext>
            </p:extLst>
          </p:nvPr>
        </p:nvGraphicFramePr>
        <p:xfrm>
          <a:off x="263352" y="5287352"/>
          <a:ext cx="4717055" cy="949960"/>
        </p:xfrm>
        <a:graphic>
          <a:graphicData uri="http://schemas.openxmlformats.org/drawingml/2006/table">
            <a:tbl>
              <a:tblPr firstRow="1" bandRow="1">
                <a:tableStyleId>{2D5ABB26-0587-4C30-8999-92F81FD0307C}</a:tableStyleId>
              </a:tblPr>
              <a:tblGrid>
                <a:gridCol w="1827196">
                  <a:extLst>
                    <a:ext uri="{9D8B030D-6E8A-4147-A177-3AD203B41FA5}">
                      <a16:colId xmlns:a16="http://schemas.microsoft.com/office/drawing/2014/main" val="2035397423"/>
                    </a:ext>
                  </a:extLst>
                </a:gridCol>
                <a:gridCol w="2889859">
                  <a:extLst>
                    <a:ext uri="{9D8B030D-6E8A-4147-A177-3AD203B41FA5}">
                      <a16:colId xmlns:a16="http://schemas.microsoft.com/office/drawing/2014/main" val="411203329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solidFill>
                          <a:latin typeface="Noto Sans JP Light" panose="020B0300000000000000" pitchFamily="34" charset="-128"/>
                          <a:ea typeface="Noto Sans JP Light" panose="020B0300000000000000" pitchFamily="34" charset="-128"/>
                        </a:rPr>
                        <a:t>卸売価格</a:t>
                      </a:r>
                      <a:r>
                        <a:rPr kumimoji="1" lang="ja-JP" altLang="en-US" sz="1100" dirty="0">
                          <a:solidFill>
                            <a:schemeClr val="tx1"/>
                          </a:solidFill>
                          <a:latin typeface="Noto Sans JP Light" panose="020B0300000000000000" pitchFamily="34" charset="-128"/>
                          <a:ea typeface="Noto Sans JP Light" panose="020B0300000000000000" pitchFamily="34" charset="-128"/>
                        </a:rPr>
                        <a:t>（税込）</a:t>
                      </a:r>
                      <a:r>
                        <a:rPr kumimoji="1" lang="ja-JP" altLang="en-US" sz="1600" dirty="0">
                          <a:solidFill>
                            <a:schemeClr val="tx1"/>
                          </a:solidFill>
                          <a:latin typeface="Noto Sans JP Light" panose="020B0300000000000000" pitchFamily="34" charset="-128"/>
                          <a:ea typeface="Noto Sans JP Light" panose="020B0300000000000000" pitchFamily="34" charset="-128"/>
                        </a:rPr>
                        <a:t>：</a:t>
                      </a:r>
                      <a:endParaRPr kumimoji="1" lang="en-US" altLang="ja-JP" sz="1600" dirty="0">
                        <a:solidFill>
                          <a:schemeClr val="tx1"/>
                        </a:solidFill>
                        <a:latin typeface="Noto Sans JP Light" panose="020B0300000000000000" pitchFamily="34" charset="-128"/>
                        <a:ea typeface="Noto Sans JP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solidFill>
                          <a:latin typeface="Noto Sans JP Light" panose="020B0300000000000000" pitchFamily="34" charset="-128"/>
                          <a:ea typeface="Noto Sans JP Light" panose="020B0300000000000000" pitchFamily="34" charset="-128"/>
                        </a:rPr>
                        <a:t>卸売価格</a:t>
                      </a:r>
                      <a:r>
                        <a:rPr kumimoji="1" lang="ja-JP" altLang="en-US" sz="1100" dirty="0">
                          <a:solidFill>
                            <a:schemeClr val="tx1"/>
                          </a:solidFill>
                          <a:latin typeface="Noto Sans JP Light" panose="020B0300000000000000" pitchFamily="34" charset="-128"/>
                          <a:ea typeface="Noto Sans JP Light" panose="020B0300000000000000" pitchFamily="34" charset="-128"/>
                        </a:rPr>
                        <a:t>（税抜）</a:t>
                      </a:r>
                      <a:r>
                        <a:rPr kumimoji="1" lang="ja-JP" altLang="en-US" sz="1600" dirty="0">
                          <a:solidFill>
                            <a:schemeClr val="tx1"/>
                          </a:solidFill>
                          <a:latin typeface="Noto Sans JP Light" panose="020B0300000000000000" pitchFamily="34" charset="-128"/>
                          <a:ea typeface="Noto Sans JP Light" panose="020B0300000000000000" pitchFamily="34" charset="-128"/>
                        </a:rPr>
                        <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a:solidFill>
                            <a:schemeClr val="tx1"/>
                          </a:solidFill>
                          <a:latin typeface="Noto Sans JP Light" panose="020B0300000000000000" pitchFamily="34" charset="-128"/>
                          <a:ea typeface="Noto Sans JP Light" panose="020B0300000000000000" pitchFamily="34" charset="-128"/>
                        </a:rPr>
                        <a:t>17,564</a:t>
                      </a:r>
                      <a:r>
                        <a:rPr kumimoji="1" lang="ja-JP" altLang="en-US" sz="1600" dirty="0">
                          <a:solidFill>
                            <a:schemeClr val="tx1"/>
                          </a:solidFill>
                          <a:latin typeface="Noto Sans JP Light" panose="020B0300000000000000" pitchFamily="34" charset="-128"/>
                          <a:ea typeface="Noto Sans JP Light" panose="020B0300000000000000" pitchFamily="34" charset="-128"/>
                        </a:rPr>
                        <a:t>円</a:t>
                      </a:r>
                      <a:endParaRPr kumimoji="1" lang="en-US" altLang="ja-JP" sz="1100" dirty="0">
                        <a:solidFill>
                          <a:schemeClr val="tx1"/>
                        </a:solidFill>
                        <a:latin typeface="Noto Sans JP Light" panose="020B0300000000000000" pitchFamily="34" charset="-128"/>
                        <a:ea typeface="Noto Sans JP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a:solidFill>
                            <a:schemeClr val="tx1"/>
                          </a:solidFill>
                          <a:latin typeface="Noto Sans JP Light" panose="020B0300000000000000" pitchFamily="34" charset="-128"/>
                          <a:ea typeface="Noto Sans JP Light" panose="020B0300000000000000" pitchFamily="34" charset="-128"/>
                        </a:rPr>
                        <a:t>16,263</a:t>
                      </a:r>
                      <a:r>
                        <a:rPr kumimoji="1" lang="ja-JP" altLang="en-US" sz="1600" dirty="0">
                          <a:solidFill>
                            <a:schemeClr val="tx1"/>
                          </a:solidFill>
                          <a:latin typeface="Noto Sans JP Light" panose="020B0300000000000000" pitchFamily="34" charset="-128"/>
                          <a:ea typeface="Noto Sans JP Light" panose="020B0300000000000000" pitchFamily="34" charset="-128"/>
                        </a:rPr>
                        <a:t>円</a:t>
                      </a:r>
                    </a:p>
                  </a:txBody>
                  <a:tcPr anchor="ctr"/>
                </a:tc>
                <a:extLst>
                  <a:ext uri="{0D108BD9-81ED-4DB2-BD59-A6C34878D82A}">
                    <a16:rowId xmlns:a16="http://schemas.microsoft.com/office/drawing/2014/main" val="1476272766"/>
                  </a:ext>
                </a:extLst>
              </a:tr>
              <a:tr h="370840">
                <a:tc>
                  <a:txBody>
                    <a:bodyPr/>
                    <a:lstStyle/>
                    <a:p>
                      <a:r>
                        <a:rPr kumimoji="1" lang="en-US" altLang="ja-JP" sz="1600" dirty="0">
                          <a:solidFill>
                            <a:schemeClr val="tx1"/>
                          </a:solidFill>
                          <a:latin typeface="Noto Sans JP Light" panose="020B0300000000000000" pitchFamily="34" charset="-128"/>
                          <a:ea typeface="Noto Sans JP Light" panose="020B0300000000000000" pitchFamily="34" charset="-128"/>
                        </a:rPr>
                        <a:t>PSV</a:t>
                      </a:r>
                      <a:r>
                        <a:rPr kumimoji="1" lang="ja-JP" altLang="en-US" sz="1600" dirty="0">
                          <a:solidFill>
                            <a:schemeClr val="tx1"/>
                          </a:solidFill>
                          <a:latin typeface="Noto Sans JP Light" panose="020B0300000000000000" pitchFamily="34" charset="-128"/>
                          <a:ea typeface="Noto Sans JP Light" panose="020B0300000000000000" pitchFamily="34" charset="-128"/>
                        </a:rPr>
                        <a:t>：</a:t>
                      </a:r>
                    </a:p>
                  </a:txBody>
                  <a:tcPr anchor="ctr"/>
                </a:tc>
                <a:tc>
                  <a:txBody>
                    <a:bodyPr/>
                    <a:lstStyle/>
                    <a:p>
                      <a:r>
                        <a:rPr kumimoji="1" lang="en-US" altLang="ja-JP" sz="1600" dirty="0">
                          <a:solidFill>
                            <a:schemeClr val="tx1"/>
                          </a:solidFill>
                          <a:latin typeface="Noto Sans JP Light" panose="020B0300000000000000" pitchFamily="34" charset="-128"/>
                          <a:ea typeface="Noto Sans JP Light" panose="020B0300000000000000" pitchFamily="34" charset="-128"/>
                        </a:rPr>
                        <a:t>96.30</a:t>
                      </a:r>
                      <a:endParaRPr kumimoji="1" lang="ja-JP" altLang="en-US" sz="1600" dirty="0">
                        <a:solidFill>
                          <a:schemeClr val="tx1"/>
                        </a:solidFill>
                        <a:latin typeface="Noto Sans JP Light" panose="020B0300000000000000" pitchFamily="34" charset="-128"/>
                        <a:ea typeface="Noto Sans JP Light" panose="020B0300000000000000" pitchFamily="34" charset="-128"/>
                      </a:endParaRPr>
                    </a:p>
                  </a:txBody>
                  <a:tcPr anchor="ctr"/>
                </a:tc>
                <a:extLst>
                  <a:ext uri="{0D108BD9-81ED-4DB2-BD59-A6C34878D82A}">
                    <a16:rowId xmlns:a16="http://schemas.microsoft.com/office/drawing/2014/main" val="3677065692"/>
                  </a:ext>
                </a:extLst>
              </a:tr>
            </a:tbl>
          </a:graphicData>
        </a:graphic>
      </p:graphicFrame>
      <p:sp>
        <p:nvSpPr>
          <p:cNvPr id="33" name="テキスト ボックス 32">
            <a:extLst>
              <a:ext uri="{FF2B5EF4-FFF2-40B4-BE49-F238E27FC236}">
                <a16:creationId xmlns:a16="http://schemas.microsoft.com/office/drawing/2014/main" id="{0DE33356-C2F2-B391-B845-A263B18E9D22}"/>
              </a:ext>
            </a:extLst>
          </p:cNvPr>
          <p:cNvSpPr txBox="1"/>
          <p:nvPr/>
        </p:nvSpPr>
        <p:spPr>
          <a:xfrm>
            <a:off x="188940" y="2671544"/>
            <a:ext cx="5258988"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156082"/>
                </a:solidFill>
                <a:effectLst/>
                <a:uLnTx/>
                <a:uFillTx/>
                <a:latin typeface="Noto Sans JP Medium" panose="020B0600000000000000" pitchFamily="34" charset="-128"/>
                <a:ea typeface="Noto Sans JP Medium" panose="020B0600000000000000" pitchFamily="34" charset="-128"/>
                <a:cs typeface="+mn-cs"/>
              </a:rPr>
              <a:t>TRME® 15</a:t>
            </a:r>
            <a:r>
              <a:rPr kumimoji="1" lang="ja-JP" altLang="en-US" sz="1600" b="0" i="0" u="none" strike="noStrike" kern="1200" cap="none" spc="0" normalizeH="0" baseline="0" noProof="0" dirty="0">
                <a:ln>
                  <a:noFill/>
                </a:ln>
                <a:solidFill>
                  <a:srgbClr val="156082"/>
                </a:solidFill>
                <a:effectLst/>
                <a:uLnTx/>
                <a:uFillTx/>
                <a:latin typeface="Noto Sans JP Medium" panose="020B0600000000000000" pitchFamily="34" charset="-128"/>
                <a:ea typeface="Noto Sans JP Medium" panose="020B0600000000000000" pitchFamily="34" charset="-128"/>
                <a:cs typeface="+mn-cs"/>
              </a:rPr>
              <a:t>日間 キット（スムージー バナナ風味）</a:t>
            </a:r>
            <a:endParaRPr kumimoji="1" lang="en-US" altLang="ja-JP" sz="1600" b="0" i="0" u="none" strike="noStrike" kern="1200" cap="none" spc="0" normalizeH="0" baseline="0" noProof="0" dirty="0">
              <a:ln>
                <a:noFill/>
              </a:ln>
              <a:solidFill>
                <a:srgbClr val="156082"/>
              </a:solidFill>
              <a:effectLst/>
              <a:uLnTx/>
              <a:uFillTx/>
              <a:latin typeface="Noto Sans JP Medium" panose="020B0600000000000000" pitchFamily="34" charset="-128"/>
              <a:ea typeface="Noto Sans JP Medium" panose="020B06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156082"/>
                </a:solidFill>
                <a:effectLst/>
                <a:uLnTx/>
                <a:uFillTx/>
                <a:latin typeface="Noto Sans JP Medium" panose="020B0600000000000000" pitchFamily="34" charset="-128"/>
                <a:ea typeface="Noto Sans JP Medium" panose="020B0600000000000000" pitchFamily="34" charset="-128"/>
                <a:cs typeface="+mn-cs"/>
              </a:rPr>
              <a:t>TRME® 15</a:t>
            </a:r>
            <a:r>
              <a:rPr kumimoji="1" lang="ja-JP" altLang="en-US" sz="1600" b="0" i="0" u="none" strike="noStrike" kern="1200" cap="none" spc="0" normalizeH="0" baseline="0" noProof="0" dirty="0">
                <a:ln>
                  <a:noFill/>
                </a:ln>
                <a:solidFill>
                  <a:srgbClr val="156082"/>
                </a:solidFill>
                <a:effectLst/>
                <a:uLnTx/>
                <a:uFillTx/>
                <a:latin typeface="Noto Sans JP Medium" panose="020B0600000000000000" pitchFamily="34" charset="-128"/>
                <a:ea typeface="Noto Sans JP Medium" panose="020B0600000000000000" pitchFamily="34" charset="-128"/>
                <a:cs typeface="+mn-cs"/>
              </a:rPr>
              <a:t>日間 キット</a:t>
            </a:r>
            <a:endParaRPr kumimoji="1" lang="en-US" altLang="ja-JP" sz="1600" b="0" i="0" u="none" strike="noStrike" kern="1200" cap="none" spc="0" normalizeH="0" baseline="0" noProof="0" dirty="0">
              <a:ln>
                <a:noFill/>
              </a:ln>
              <a:solidFill>
                <a:srgbClr val="156082"/>
              </a:solidFill>
              <a:effectLst/>
              <a:uLnTx/>
              <a:uFillTx/>
              <a:latin typeface="Noto Sans JP Medium" panose="020B0600000000000000" pitchFamily="34" charset="-128"/>
              <a:ea typeface="Noto Sans JP Medium" panose="020B06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156082"/>
                </a:solidFill>
                <a:effectLst/>
                <a:uLnTx/>
                <a:uFillTx/>
                <a:latin typeface="Noto Sans JP Medium" panose="020B0600000000000000" pitchFamily="34" charset="-128"/>
                <a:ea typeface="Noto Sans JP Medium" panose="020B0600000000000000" pitchFamily="34" charset="-128"/>
                <a:cs typeface="+mn-cs"/>
              </a:rPr>
              <a:t>            </a:t>
            </a:r>
            <a:r>
              <a:rPr kumimoji="1" lang="ja-JP" altLang="en-US" sz="1600" b="0" i="0" u="none" strike="noStrike" kern="1200" cap="none" spc="0" normalizeH="0" baseline="0" noProof="0" dirty="0">
                <a:ln>
                  <a:noFill/>
                </a:ln>
                <a:solidFill>
                  <a:srgbClr val="156082"/>
                </a:solidFill>
                <a:effectLst/>
                <a:uLnTx/>
                <a:uFillTx/>
                <a:latin typeface="Noto Sans JP Medium" panose="020B0600000000000000" pitchFamily="34" charset="-128"/>
                <a:ea typeface="Noto Sans JP Medium" panose="020B0600000000000000" pitchFamily="34" charset="-128"/>
                <a:cs typeface="+mn-cs"/>
              </a:rPr>
              <a:t>（スムージー ストロベリーヨーグルト風味）</a:t>
            </a:r>
            <a:endParaRPr kumimoji="1" lang="en-US" altLang="ja-JP" sz="1600" b="0" i="0" u="none" strike="noStrike" kern="1200" cap="none" spc="0" normalizeH="0" baseline="0" noProof="0" dirty="0">
              <a:ln>
                <a:noFill/>
              </a:ln>
              <a:solidFill>
                <a:srgbClr val="156082"/>
              </a:solidFill>
              <a:effectLst/>
              <a:uLnTx/>
              <a:uFillTx/>
              <a:latin typeface="Noto Sans JP Medium" panose="020B0600000000000000" pitchFamily="34" charset="-128"/>
              <a:ea typeface="Noto Sans JP Medium" panose="020B0600000000000000" pitchFamily="34" charset="-128"/>
              <a:cs typeface="+mn-cs"/>
            </a:endParaRPr>
          </a:p>
        </p:txBody>
      </p:sp>
      <p:sp>
        <p:nvSpPr>
          <p:cNvPr id="34" name="テキスト ボックス 33">
            <a:extLst>
              <a:ext uri="{FF2B5EF4-FFF2-40B4-BE49-F238E27FC236}">
                <a16:creationId xmlns:a16="http://schemas.microsoft.com/office/drawing/2014/main" id="{B1C82A45-4843-4BA8-A31C-38A99085E33F}"/>
              </a:ext>
            </a:extLst>
          </p:cNvPr>
          <p:cNvSpPr txBox="1"/>
          <p:nvPr/>
        </p:nvSpPr>
        <p:spPr>
          <a:xfrm>
            <a:off x="263352" y="3811994"/>
            <a:ext cx="4582127" cy="12618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セット内容：</a:t>
            </a:r>
            <a:endParaRPr kumimoji="1" lang="en-US" altLang="ja-JP" sz="16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1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TRME® </a:t>
            </a:r>
            <a:r>
              <a:rPr kumimoji="1" lang="ja-JP" altLang="en-US" sz="11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スムージー （</a:t>
            </a:r>
            <a:r>
              <a:rPr kumimoji="1" lang="en-US" altLang="ja-JP" sz="11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2</a:t>
            </a:r>
            <a:r>
              <a:rPr kumimoji="1" lang="ja-JP" altLang="en-US" sz="11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つの味いずれか１種類）</a:t>
            </a:r>
            <a:endParaRPr kumimoji="1" lang="en-US" altLang="ja-JP" sz="11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1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TRME® </a:t>
            </a:r>
            <a:r>
              <a:rPr kumimoji="1" lang="ja-JP" altLang="en-US" sz="11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ウィニングスタート</a:t>
            </a:r>
            <a:endParaRPr kumimoji="1" lang="en-US" altLang="ja-JP" sz="11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プレゼント：</a:t>
            </a:r>
            <a:endParaRPr kumimoji="1" lang="en-US" altLang="ja-JP" sz="16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1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TRME® </a:t>
            </a:r>
            <a:r>
              <a:rPr kumimoji="1" lang="ja-JP" altLang="en-US" sz="11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スムージー 専用スプーン</a:t>
            </a:r>
            <a:endParaRPr kumimoji="1" lang="en-US" altLang="ja-JP" sz="11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endParaRPr>
          </a:p>
        </p:txBody>
      </p:sp>
      <p:graphicFrame>
        <p:nvGraphicFramePr>
          <p:cNvPr id="4" name="表 14">
            <a:extLst>
              <a:ext uri="{FF2B5EF4-FFF2-40B4-BE49-F238E27FC236}">
                <a16:creationId xmlns:a16="http://schemas.microsoft.com/office/drawing/2014/main" id="{B08CF0A1-61CB-197E-1787-4069B222FD5D}"/>
              </a:ext>
            </a:extLst>
          </p:cNvPr>
          <p:cNvGraphicFramePr>
            <a:graphicFrameLocks noGrp="1"/>
          </p:cNvGraphicFramePr>
          <p:nvPr>
            <p:extLst>
              <p:ext uri="{D42A27DB-BD31-4B8C-83A1-F6EECF244321}">
                <p14:modId xmlns:p14="http://schemas.microsoft.com/office/powerpoint/2010/main" val="2039632052"/>
              </p:ext>
            </p:extLst>
          </p:nvPr>
        </p:nvGraphicFramePr>
        <p:xfrm>
          <a:off x="5258289" y="5284979"/>
          <a:ext cx="4798151" cy="949960"/>
        </p:xfrm>
        <a:graphic>
          <a:graphicData uri="http://schemas.openxmlformats.org/drawingml/2006/table">
            <a:tbl>
              <a:tblPr firstRow="1" bandRow="1">
                <a:tableStyleId>{2D5ABB26-0587-4C30-8999-92F81FD0307C}</a:tableStyleId>
              </a:tblPr>
              <a:tblGrid>
                <a:gridCol w="1833962">
                  <a:extLst>
                    <a:ext uri="{9D8B030D-6E8A-4147-A177-3AD203B41FA5}">
                      <a16:colId xmlns:a16="http://schemas.microsoft.com/office/drawing/2014/main" val="2035397423"/>
                    </a:ext>
                  </a:extLst>
                </a:gridCol>
                <a:gridCol w="2964189">
                  <a:extLst>
                    <a:ext uri="{9D8B030D-6E8A-4147-A177-3AD203B41FA5}">
                      <a16:colId xmlns:a16="http://schemas.microsoft.com/office/drawing/2014/main" val="411203329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solidFill>
                          <a:latin typeface="Noto Sans JP Light" panose="020B0300000000000000" pitchFamily="34" charset="-128"/>
                          <a:ea typeface="Noto Sans JP Light" panose="020B0300000000000000" pitchFamily="34" charset="-128"/>
                        </a:rPr>
                        <a:t>卸売価格</a:t>
                      </a:r>
                      <a:r>
                        <a:rPr kumimoji="1" lang="ja-JP" altLang="en-US" sz="1100" dirty="0">
                          <a:solidFill>
                            <a:schemeClr val="tx1"/>
                          </a:solidFill>
                          <a:latin typeface="Noto Sans JP Light" panose="020B0300000000000000" pitchFamily="34" charset="-128"/>
                          <a:ea typeface="Noto Sans JP Light" panose="020B0300000000000000" pitchFamily="34" charset="-128"/>
                        </a:rPr>
                        <a:t>（税込）</a:t>
                      </a:r>
                      <a:r>
                        <a:rPr kumimoji="1" lang="ja-JP" altLang="en-US" sz="1600" dirty="0">
                          <a:solidFill>
                            <a:schemeClr val="tx1"/>
                          </a:solidFill>
                          <a:latin typeface="Noto Sans JP Light" panose="020B0300000000000000" pitchFamily="34" charset="-128"/>
                          <a:ea typeface="Noto Sans JP Light" panose="020B0300000000000000" pitchFamily="34" charset="-128"/>
                        </a:rPr>
                        <a:t>：</a:t>
                      </a:r>
                      <a:endParaRPr kumimoji="1" lang="en-US" altLang="ja-JP" sz="1600" dirty="0">
                        <a:solidFill>
                          <a:schemeClr val="tx1"/>
                        </a:solidFill>
                        <a:latin typeface="Noto Sans JP Light" panose="020B0300000000000000" pitchFamily="34" charset="-128"/>
                        <a:ea typeface="Noto Sans JP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solidFill>
                          <a:latin typeface="Noto Sans JP Light" panose="020B0300000000000000" pitchFamily="34" charset="-128"/>
                          <a:ea typeface="Noto Sans JP Light" panose="020B0300000000000000" pitchFamily="34" charset="-128"/>
                        </a:rPr>
                        <a:t>卸売価格</a:t>
                      </a:r>
                      <a:r>
                        <a:rPr kumimoji="1" lang="ja-JP" altLang="en-US" sz="1100" dirty="0">
                          <a:solidFill>
                            <a:schemeClr val="tx1"/>
                          </a:solidFill>
                          <a:latin typeface="Noto Sans JP Light" panose="020B0300000000000000" pitchFamily="34" charset="-128"/>
                          <a:ea typeface="Noto Sans JP Light" panose="020B0300000000000000" pitchFamily="34" charset="-128"/>
                        </a:rPr>
                        <a:t>（税抜）</a:t>
                      </a:r>
                      <a:r>
                        <a:rPr kumimoji="1" lang="ja-JP" altLang="en-US" sz="1600" dirty="0">
                          <a:solidFill>
                            <a:schemeClr val="tx1"/>
                          </a:solidFill>
                          <a:latin typeface="Noto Sans JP Light" panose="020B0300000000000000" pitchFamily="34" charset="-128"/>
                          <a:ea typeface="Noto Sans JP Light" panose="020B0300000000000000" pitchFamily="34" charset="-128"/>
                        </a:rPr>
                        <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a:solidFill>
                            <a:schemeClr val="tx1"/>
                          </a:solidFill>
                          <a:latin typeface="Noto Sans JP Light" panose="020B0300000000000000" pitchFamily="34" charset="-128"/>
                          <a:ea typeface="Noto Sans JP Light" panose="020B0300000000000000" pitchFamily="34" charset="-128"/>
                        </a:rPr>
                        <a:t>180,786</a:t>
                      </a:r>
                      <a:r>
                        <a:rPr kumimoji="1" lang="ja-JP" altLang="en-US" sz="1600">
                          <a:solidFill>
                            <a:schemeClr val="tx1"/>
                          </a:solidFill>
                          <a:latin typeface="Noto Sans JP Light" panose="020B0300000000000000" pitchFamily="34" charset="-128"/>
                          <a:ea typeface="Noto Sans JP Light" panose="020B0300000000000000" pitchFamily="34" charset="-128"/>
                        </a:rPr>
                        <a:t>円</a:t>
                      </a:r>
                      <a:endParaRPr kumimoji="1" lang="en-US" altLang="ja-JP" sz="1600">
                        <a:solidFill>
                          <a:schemeClr val="tx1"/>
                        </a:solidFill>
                        <a:latin typeface="Noto Sans JP Light" panose="020B0300000000000000" pitchFamily="34" charset="-128"/>
                        <a:ea typeface="Noto Sans JP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a:solidFill>
                            <a:schemeClr val="tx1"/>
                          </a:solidFill>
                          <a:latin typeface="Noto Sans JP Light" panose="020B0300000000000000" pitchFamily="34" charset="-128"/>
                          <a:ea typeface="Noto Sans JP Light" panose="020B0300000000000000" pitchFamily="34" charset="-128"/>
                        </a:rPr>
                        <a:t>167,394</a:t>
                      </a:r>
                      <a:r>
                        <a:rPr kumimoji="1" lang="ja-JP" altLang="en-US" sz="1600">
                          <a:solidFill>
                            <a:schemeClr val="tx1"/>
                          </a:solidFill>
                          <a:latin typeface="Noto Sans JP Light" panose="020B0300000000000000" pitchFamily="34" charset="-128"/>
                          <a:ea typeface="Noto Sans JP Light" panose="020B0300000000000000" pitchFamily="34" charset="-128"/>
                        </a:rPr>
                        <a:t>円</a:t>
                      </a:r>
                    </a:p>
                  </a:txBody>
                  <a:tcPr anchor="ctr"/>
                </a:tc>
                <a:extLst>
                  <a:ext uri="{0D108BD9-81ED-4DB2-BD59-A6C34878D82A}">
                    <a16:rowId xmlns:a16="http://schemas.microsoft.com/office/drawing/2014/main" val="1476272766"/>
                  </a:ext>
                </a:extLst>
              </a:tr>
              <a:tr h="370840">
                <a:tc>
                  <a:txBody>
                    <a:bodyPr/>
                    <a:lstStyle/>
                    <a:p>
                      <a:r>
                        <a:rPr kumimoji="1" lang="en-US" altLang="ja-JP" sz="1600">
                          <a:solidFill>
                            <a:schemeClr val="tx1"/>
                          </a:solidFill>
                          <a:latin typeface="Noto Sans JP Light" panose="020B0300000000000000" pitchFamily="34" charset="-128"/>
                          <a:ea typeface="Noto Sans JP Light" panose="020B0300000000000000" pitchFamily="34" charset="-128"/>
                        </a:rPr>
                        <a:t>PSV</a:t>
                      </a:r>
                      <a:r>
                        <a:rPr kumimoji="1" lang="ja-JP" altLang="en-US" sz="1600">
                          <a:solidFill>
                            <a:schemeClr val="tx1"/>
                          </a:solidFill>
                          <a:latin typeface="Noto Sans JP Light" panose="020B0300000000000000" pitchFamily="34" charset="-128"/>
                          <a:ea typeface="Noto Sans JP Light" panose="020B0300000000000000" pitchFamily="34" charset="-128"/>
                        </a:rPr>
                        <a:t>：</a:t>
                      </a:r>
                    </a:p>
                  </a:txBody>
                  <a:tcPr anchor="ctr"/>
                </a:tc>
                <a:tc>
                  <a:txBody>
                    <a:bodyPr/>
                    <a:lstStyle/>
                    <a:p>
                      <a:r>
                        <a:rPr kumimoji="1" lang="en-US" altLang="ja-JP" sz="1600" dirty="0">
                          <a:solidFill>
                            <a:schemeClr val="tx1"/>
                          </a:solidFill>
                          <a:latin typeface="Noto Sans JP Light" panose="020B0300000000000000" pitchFamily="34" charset="-128"/>
                          <a:ea typeface="Noto Sans JP Light" panose="020B0300000000000000" pitchFamily="34" charset="-128"/>
                        </a:rPr>
                        <a:t>1,000.00</a:t>
                      </a:r>
                      <a:endParaRPr kumimoji="1" lang="ja-JP" altLang="en-US" sz="1600" dirty="0">
                        <a:solidFill>
                          <a:schemeClr val="tx1"/>
                        </a:solidFill>
                        <a:latin typeface="Noto Sans JP Light" panose="020B0300000000000000" pitchFamily="34" charset="-128"/>
                        <a:ea typeface="Noto Sans JP Light" panose="020B0300000000000000" pitchFamily="34" charset="-128"/>
                      </a:endParaRPr>
                    </a:p>
                  </a:txBody>
                  <a:tcPr anchor="ctr"/>
                </a:tc>
                <a:extLst>
                  <a:ext uri="{0D108BD9-81ED-4DB2-BD59-A6C34878D82A}">
                    <a16:rowId xmlns:a16="http://schemas.microsoft.com/office/drawing/2014/main" val="3677065692"/>
                  </a:ext>
                </a:extLst>
              </a:tr>
            </a:tbl>
          </a:graphicData>
        </a:graphic>
      </p:graphicFrame>
      <p:sp>
        <p:nvSpPr>
          <p:cNvPr id="6" name="テキスト ボックス 5">
            <a:extLst>
              <a:ext uri="{FF2B5EF4-FFF2-40B4-BE49-F238E27FC236}">
                <a16:creationId xmlns:a16="http://schemas.microsoft.com/office/drawing/2014/main" id="{4F4473F2-A965-CF4B-6A31-B3C7665DA7CA}"/>
              </a:ext>
            </a:extLst>
          </p:cNvPr>
          <p:cNvSpPr txBox="1"/>
          <p:nvPr/>
        </p:nvSpPr>
        <p:spPr>
          <a:xfrm>
            <a:off x="5198071" y="2636912"/>
            <a:ext cx="3923978" cy="338554"/>
          </a:xfrm>
          <a:prstGeom prst="rect">
            <a:avLst/>
          </a:prstGeom>
          <a:noFill/>
        </p:spPr>
        <p:txBody>
          <a:bodyPr wrap="square">
            <a:spAutoFit/>
          </a:bodyPr>
          <a:lstStyle>
            <a:defPPr>
              <a:defRPr lang="ja-JP"/>
            </a:defPPr>
            <a:lvl1pPr>
              <a:defRPr sz="1600">
                <a:solidFill>
                  <a:srgbClr val="156082"/>
                </a:solidFill>
                <a:latin typeface="Noto Sans JP Medium" panose="020B0600000000000000" pitchFamily="34" charset="-128"/>
                <a:ea typeface="Noto Sans JP Medium" panose="020B06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156082"/>
                </a:solidFill>
                <a:effectLst/>
                <a:uLnTx/>
                <a:uFillTx/>
                <a:latin typeface="Noto Sans JP Medium" panose="020B0600000000000000" pitchFamily="34" charset="-128"/>
                <a:ea typeface="Noto Sans JP Medium" panose="020B0600000000000000" pitchFamily="34" charset="-128"/>
                <a:cs typeface="+mn-cs"/>
              </a:rPr>
              <a:t>TRME® 3</a:t>
            </a:r>
            <a:r>
              <a:rPr kumimoji="1" lang="ja-JP" altLang="en-US" sz="1600" b="0" i="0" u="none" strike="noStrike" kern="1200" cap="none" spc="0" normalizeH="0" baseline="0" noProof="0" dirty="0">
                <a:ln>
                  <a:noFill/>
                </a:ln>
                <a:solidFill>
                  <a:srgbClr val="156082"/>
                </a:solidFill>
                <a:effectLst/>
                <a:uLnTx/>
                <a:uFillTx/>
                <a:latin typeface="Noto Sans JP Medium" panose="020B0600000000000000" pitchFamily="34" charset="-128"/>
                <a:ea typeface="Noto Sans JP Medium" panose="020B0600000000000000" pitchFamily="34" charset="-128"/>
                <a:cs typeface="+mn-cs"/>
              </a:rPr>
              <a:t>ヵ月 キット</a:t>
            </a:r>
            <a:endParaRPr kumimoji="1" lang="en-US" altLang="ja-JP" sz="1600" b="0" i="0" u="none" strike="noStrike" kern="1200" cap="none" spc="0" normalizeH="0" baseline="0" noProof="0" dirty="0">
              <a:ln>
                <a:noFill/>
              </a:ln>
              <a:solidFill>
                <a:srgbClr val="156082"/>
              </a:solidFill>
              <a:effectLst/>
              <a:uLnTx/>
              <a:uFillTx/>
              <a:latin typeface="Noto Sans JP Medium" panose="020B0600000000000000" pitchFamily="34" charset="-128"/>
              <a:ea typeface="Noto Sans JP Medium" panose="020B0600000000000000" pitchFamily="34" charset="-128"/>
              <a:cs typeface="+mn-cs"/>
            </a:endParaRPr>
          </a:p>
        </p:txBody>
      </p:sp>
      <p:sp>
        <p:nvSpPr>
          <p:cNvPr id="8" name="テキスト ボックス 7">
            <a:extLst>
              <a:ext uri="{FF2B5EF4-FFF2-40B4-BE49-F238E27FC236}">
                <a16:creationId xmlns:a16="http://schemas.microsoft.com/office/drawing/2014/main" id="{B954F069-6CD9-8E33-0B90-D28D6D0BB3B4}"/>
              </a:ext>
            </a:extLst>
          </p:cNvPr>
          <p:cNvSpPr txBox="1"/>
          <p:nvPr/>
        </p:nvSpPr>
        <p:spPr>
          <a:xfrm>
            <a:off x="5293541" y="3128355"/>
            <a:ext cx="4582127"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セット内容：</a:t>
            </a:r>
            <a:endParaRPr kumimoji="1" lang="en-US" altLang="ja-JP" sz="16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1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TRME® </a:t>
            </a:r>
            <a:r>
              <a:rPr kumimoji="1" lang="ja-JP" altLang="en-US" sz="11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スムージー バナナ風味（</a:t>
            </a:r>
            <a:r>
              <a:rPr kumimoji="1" lang="en-US" altLang="ja-JP" sz="11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4</a:t>
            </a:r>
            <a:r>
              <a:rPr lang="ja-JP" altLang="en-US" sz="1100" dirty="0">
                <a:latin typeface="Noto Sans JP Light" panose="020B0300000000000000" pitchFamily="34" charset="-128"/>
                <a:ea typeface="Noto Sans JP Light" panose="020B0300000000000000" pitchFamily="34" charset="-128"/>
              </a:rPr>
              <a:t>バッグ</a:t>
            </a:r>
            <a:r>
              <a:rPr kumimoji="1" lang="ja-JP" altLang="en-US" sz="11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1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TRME® </a:t>
            </a:r>
            <a:r>
              <a:rPr kumimoji="1" lang="ja-JP" altLang="en-US" sz="11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スムージー ストロベリーヨーグルト風味（</a:t>
            </a:r>
            <a:r>
              <a:rPr kumimoji="1" lang="en-US" altLang="ja-JP" sz="11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4</a:t>
            </a:r>
            <a:r>
              <a:rPr lang="ja-JP" altLang="en-US" sz="1100" dirty="0">
                <a:latin typeface="Noto Sans JP Light" panose="020B0300000000000000" pitchFamily="34" charset="-128"/>
                <a:ea typeface="Noto Sans JP Light" panose="020B0300000000000000" pitchFamily="34" charset="-128"/>
              </a:rPr>
              <a:t>バッグ</a:t>
            </a:r>
            <a:r>
              <a:rPr kumimoji="1" lang="ja-JP" altLang="en-US" sz="11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1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TRME® </a:t>
            </a:r>
            <a:r>
              <a:rPr kumimoji="1" lang="ja-JP" altLang="en-US" sz="11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ウィニングスタート（</a:t>
            </a:r>
            <a:r>
              <a:rPr kumimoji="1" lang="en-US" altLang="ja-JP" sz="11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2</a:t>
            </a:r>
            <a:r>
              <a:rPr kumimoji="1" lang="ja-JP" altLang="en-US" sz="11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本）</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1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TRME® </a:t>
            </a:r>
            <a:r>
              <a:rPr kumimoji="1" lang="ja-JP" altLang="en-US" sz="11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グルコエッジ（</a:t>
            </a:r>
            <a:r>
              <a:rPr kumimoji="1" lang="en-US" altLang="ja-JP" sz="11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3</a:t>
            </a:r>
            <a:r>
              <a:rPr kumimoji="1" lang="ja-JP" altLang="en-US" sz="11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箱）</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1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TRME® </a:t>
            </a:r>
            <a:r>
              <a:rPr kumimoji="1" lang="ja-JP" altLang="en-US" sz="11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バーニングフォーカス（</a:t>
            </a:r>
            <a:r>
              <a:rPr kumimoji="1" lang="en-US" altLang="ja-JP" sz="11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3</a:t>
            </a:r>
            <a:r>
              <a:rPr kumimoji="1" lang="ja-JP" altLang="en-US" sz="11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本）</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1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TRME® </a:t>
            </a:r>
            <a:r>
              <a:rPr kumimoji="1" lang="ja-JP" altLang="en-US" sz="11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クレイブウィン（</a:t>
            </a:r>
            <a:r>
              <a:rPr kumimoji="1" lang="en-US" altLang="ja-JP" sz="11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3</a:t>
            </a:r>
            <a:r>
              <a:rPr lang="ja-JP" altLang="en-US" sz="1100" dirty="0">
                <a:latin typeface="Noto Sans JP Light" panose="020B0300000000000000" pitchFamily="34" charset="-128"/>
                <a:ea typeface="Noto Sans JP Light" panose="020B0300000000000000" pitchFamily="34" charset="-128"/>
              </a:rPr>
              <a:t>本</a:t>
            </a:r>
            <a:r>
              <a:rPr kumimoji="1" lang="ja-JP" altLang="en-US" sz="11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a:t>
            </a:r>
            <a:endParaRPr kumimoji="1" lang="en-US" altLang="ja-JP" sz="11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ja-JP" altLang="en-US" sz="11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プレゼント：</a:t>
            </a:r>
            <a:endParaRPr kumimoji="1" lang="en-US" altLang="ja-JP" sz="16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1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TRME® </a:t>
            </a:r>
            <a:r>
              <a:rPr kumimoji="1" lang="ja-JP" altLang="en-US" sz="11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スムージー 専用スプーン</a:t>
            </a:r>
            <a:endParaRPr kumimoji="1" lang="en-US" altLang="ja-JP" sz="11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endParaRPr>
          </a:p>
        </p:txBody>
      </p:sp>
      <p:pic>
        <p:nvPicPr>
          <p:cNvPr id="11" name="図 10" descr="文字の書かれた紙&#10;&#10;自動的に生成された説明">
            <a:extLst>
              <a:ext uri="{FF2B5EF4-FFF2-40B4-BE49-F238E27FC236}">
                <a16:creationId xmlns:a16="http://schemas.microsoft.com/office/drawing/2014/main" id="{97CA15DE-7D57-38E0-C0F5-71F20D0D7ED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96954" y="924385"/>
            <a:ext cx="2592288" cy="1629031"/>
          </a:xfrm>
          <a:prstGeom prst="rect">
            <a:avLst/>
          </a:prstGeom>
        </p:spPr>
      </p:pic>
      <p:sp>
        <p:nvSpPr>
          <p:cNvPr id="18" name="正方形/長方形 17">
            <a:extLst>
              <a:ext uri="{FF2B5EF4-FFF2-40B4-BE49-F238E27FC236}">
                <a16:creationId xmlns:a16="http://schemas.microsoft.com/office/drawing/2014/main" id="{2E4BBFCB-4462-6625-9968-D6C80A0232C9}"/>
              </a:ext>
            </a:extLst>
          </p:cNvPr>
          <p:cNvSpPr/>
          <p:nvPr/>
        </p:nvSpPr>
        <p:spPr>
          <a:xfrm>
            <a:off x="9859585" y="794944"/>
            <a:ext cx="2215554" cy="5946424"/>
          </a:xfrm>
          <a:prstGeom prst="rect">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a:ln>
                <a:noFill/>
              </a:ln>
              <a:solidFill>
                <a:prstClr val="white"/>
              </a:solidFill>
              <a:effectLst/>
              <a:uLnTx/>
              <a:uFillTx/>
              <a:latin typeface="Noto Sans JP Medium" panose="020B0600000000000000" pitchFamily="34" charset="-128"/>
              <a:ea typeface="Noto Sans JP Medium" panose="020B0600000000000000" pitchFamily="34" charset="-128"/>
              <a:cs typeface="+mn-cs"/>
            </a:endParaRPr>
          </a:p>
        </p:txBody>
      </p:sp>
      <p:pic>
        <p:nvPicPr>
          <p:cNvPr id="19" name="図 18" descr="暗い, ランプ, ボトル が含まれている画像&#10;&#10;自動的に生成された説明">
            <a:extLst>
              <a:ext uri="{FF2B5EF4-FFF2-40B4-BE49-F238E27FC236}">
                <a16:creationId xmlns:a16="http://schemas.microsoft.com/office/drawing/2014/main" id="{9F992644-9697-516A-82A2-F055E64132B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673593">
            <a:off x="9674087" y="1759190"/>
            <a:ext cx="2009262" cy="2582906"/>
          </a:xfrm>
          <a:prstGeom prst="rect">
            <a:avLst/>
          </a:prstGeom>
        </p:spPr>
      </p:pic>
      <p:sp>
        <p:nvSpPr>
          <p:cNvPr id="23" name="テキスト ボックス 22">
            <a:extLst>
              <a:ext uri="{FF2B5EF4-FFF2-40B4-BE49-F238E27FC236}">
                <a16:creationId xmlns:a16="http://schemas.microsoft.com/office/drawing/2014/main" id="{380C048F-6B46-5072-5B55-78A3E231DE55}"/>
              </a:ext>
            </a:extLst>
          </p:cNvPr>
          <p:cNvSpPr txBox="1"/>
          <p:nvPr/>
        </p:nvSpPr>
        <p:spPr>
          <a:xfrm>
            <a:off x="10017698" y="4381112"/>
            <a:ext cx="2112994" cy="584775"/>
          </a:xfrm>
          <a:prstGeom prst="rect">
            <a:avLst/>
          </a:prstGeom>
          <a:noFill/>
        </p:spPr>
        <p:txBody>
          <a:bodyPr wrap="square">
            <a:spAutoFit/>
          </a:bodyPr>
          <a:lstStyle>
            <a:defPPr>
              <a:defRPr lang="ja-JP"/>
            </a:defPPr>
            <a:lvl1pPr>
              <a:defRPr sz="1600">
                <a:solidFill>
                  <a:srgbClr val="156082"/>
                </a:solidFill>
                <a:latin typeface="Noto Sans JP Medium" panose="020B0600000000000000" pitchFamily="34" charset="-128"/>
                <a:ea typeface="Noto Sans JP Medium" panose="020B06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effectLst/>
                <a:uLnTx/>
                <a:uFillTx/>
                <a:latin typeface="Noto Sans JP Medium" panose="020B0600000000000000" pitchFamily="34" charset="-128"/>
                <a:ea typeface="Noto Sans JP Medium" panose="020B0600000000000000" pitchFamily="34" charset="-128"/>
                <a:cs typeface="+mn-cs"/>
              </a:rPr>
              <a:t>TRME® </a:t>
            </a:r>
            <a:r>
              <a:rPr kumimoji="1" lang="ja-JP" altLang="en-US" sz="1600" b="0" i="0" u="none" strike="noStrike" kern="1200" cap="none" spc="0" normalizeH="0" baseline="0" noProof="0">
                <a:ln>
                  <a:noFill/>
                </a:ln>
                <a:effectLst/>
                <a:uLnTx/>
                <a:uFillTx/>
                <a:latin typeface="Noto Sans JP Medium" panose="020B0600000000000000" pitchFamily="34" charset="-128"/>
                <a:ea typeface="Noto Sans JP Medium" panose="020B0600000000000000" pitchFamily="34" charset="-128"/>
                <a:cs typeface="+mn-cs"/>
              </a:rPr>
              <a:t>スムージー 専用スプーン</a:t>
            </a:r>
            <a:endParaRPr kumimoji="1" lang="en-US" altLang="ja-JP" sz="1600" b="0" i="0" u="none" strike="noStrike" kern="1200" cap="none" spc="0" normalizeH="0" baseline="0" noProof="0">
              <a:ln>
                <a:noFill/>
              </a:ln>
              <a:effectLst/>
              <a:uLnTx/>
              <a:uFillTx/>
              <a:latin typeface="Noto Sans JP Medium" panose="020B0600000000000000" pitchFamily="34" charset="-128"/>
              <a:ea typeface="Noto Sans JP Medium" panose="020B0600000000000000" pitchFamily="34" charset="-128"/>
              <a:cs typeface="+mn-cs"/>
            </a:endParaRPr>
          </a:p>
        </p:txBody>
      </p:sp>
      <p:pic>
        <p:nvPicPr>
          <p:cNvPr id="7" name="図 6" descr="暗い, ランプ, ボトル が含まれている画像&#10;&#10;自動的に生成された説明">
            <a:extLst>
              <a:ext uri="{FF2B5EF4-FFF2-40B4-BE49-F238E27FC236}">
                <a16:creationId xmlns:a16="http://schemas.microsoft.com/office/drawing/2014/main" id="{3DFC0E16-5889-23FE-AED8-6F6A9B022C2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99372">
            <a:off x="3003317" y="1516137"/>
            <a:ext cx="853936" cy="853934"/>
          </a:xfrm>
          <a:prstGeom prst="rect">
            <a:avLst/>
          </a:prstGeom>
        </p:spPr>
      </p:pic>
      <p:sp>
        <p:nvSpPr>
          <p:cNvPr id="28" name="テキスト ボックス 27">
            <a:extLst>
              <a:ext uri="{FF2B5EF4-FFF2-40B4-BE49-F238E27FC236}">
                <a16:creationId xmlns:a16="http://schemas.microsoft.com/office/drawing/2014/main" id="{7E155C25-3DDB-D63E-F4A6-774D174E1B39}"/>
              </a:ext>
            </a:extLst>
          </p:cNvPr>
          <p:cNvSpPr txBox="1"/>
          <p:nvPr/>
        </p:nvSpPr>
        <p:spPr>
          <a:xfrm>
            <a:off x="9866893" y="1227260"/>
            <a:ext cx="221555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rPr>
              <a:t>ニュースキン小物</a:t>
            </a:r>
            <a:endParaRPr kumimoji="1" lang="en-US" altLang="ja-JP" sz="18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endParaRPr>
          </a:p>
        </p:txBody>
      </p:sp>
      <p:sp>
        <p:nvSpPr>
          <p:cNvPr id="29" name="テキスト ボックス 28">
            <a:extLst>
              <a:ext uri="{FF2B5EF4-FFF2-40B4-BE49-F238E27FC236}">
                <a16:creationId xmlns:a16="http://schemas.microsoft.com/office/drawing/2014/main" id="{B2B2E316-6539-4F3C-48EA-68428C7637C7}"/>
              </a:ext>
            </a:extLst>
          </p:cNvPr>
          <p:cNvSpPr txBox="1"/>
          <p:nvPr/>
        </p:nvSpPr>
        <p:spPr>
          <a:xfrm>
            <a:off x="9895316" y="5796054"/>
            <a:ext cx="1889316" cy="523220"/>
          </a:xfrm>
          <a:prstGeom prst="rect">
            <a:avLst/>
          </a:prstGeom>
          <a:noFill/>
        </p:spPr>
        <p:txBody>
          <a:bodyPr wrap="square">
            <a:spAutoFit/>
          </a:bodyPr>
          <a:lstStyle/>
          <a:p>
            <a:pPr>
              <a:defRPr/>
            </a:pPr>
            <a:r>
              <a:rPr kumimoji="1" lang="zh-CN" altLang="en-US" sz="14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価格</a:t>
            </a:r>
            <a:r>
              <a:rPr kumimoji="1" lang="zh-CN" altLang="en-US" sz="11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（税込）</a:t>
            </a:r>
            <a:r>
              <a:rPr kumimoji="1" lang="zh-CN" altLang="en-US" sz="14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a:t>
            </a:r>
            <a:r>
              <a:rPr kumimoji="1" lang="en-US" altLang="ja-JP" sz="14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50</a:t>
            </a:r>
            <a:r>
              <a:rPr kumimoji="1" lang="ja-JP" altLang="en-US" sz="14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円</a:t>
            </a:r>
            <a:endParaRPr kumimoji="1" lang="en-US" altLang="ja-JP" sz="14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4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価格</a:t>
            </a:r>
            <a:r>
              <a:rPr kumimoji="1" lang="zh-CN" altLang="en-US" sz="11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a:t>
            </a:r>
            <a:r>
              <a:rPr kumimoji="1" lang="ja-JP" altLang="en-US" sz="11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税抜</a:t>
            </a:r>
            <a:r>
              <a:rPr kumimoji="1" lang="zh-CN" altLang="en-US" sz="11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a:t>
            </a:r>
            <a:r>
              <a:rPr kumimoji="1" lang="zh-CN" altLang="en-US" sz="14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a:t>
            </a:r>
            <a:r>
              <a:rPr kumimoji="1" lang="en-US" altLang="zh-CN" sz="14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4</a:t>
            </a:r>
            <a:r>
              <a:rPr kumimoji="1" lang="en-US" altLang="ja-JP" sz="14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5</a:t>
            </a:r>
            <a:r>
              <a:rPr kumimoji="1" lang="ja-JP" altLang="en-US" sz="14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rPr>
              <a:t>円</a:t>
            </a:r>
            <a:endParaRPr kumimoji="1" lang="zh-CN" altLang="en-US" sz="1400" b="0" i="0" u="none" strike="noStrike" kern="1200" cap="none" spc="0" normalizeH="0" baseline="0" noProof="0">
              <a:ln>
                <a:noFill/>
              </a:ln>
              <a:solidFill>
                <a:prstClr val="white"/>
              </a:solidFill>
              <a:effectLst/>
              <a:uLnTx/>
              <a:uFillTx/>
              <a:latin typeface="Noto Sans JP Light" panose="020B0300000000000000" pitchFamily="34" charset="-128"/>
              <a:ea typeface="Noto Sans JP Light" panose="020B0300000000000000" pitchFamily="34" charset="-128"/>
              <a:cs typeface="+mn-cs"/>
            </a:endParaRPr>
          </a:p>
        </p:txBody>
      </p:sp>
      <p:sp>
        <p:nvSpPr>
          <p:cNvPr id="37" name="テキスト ボックス 36">
            <a:extLst>
              <a:ext uri="{FF2B5EF4-FFF2-40B4-BE49-F238E27FC236}">
                <a16:creationId xmlns:a16="http://schemas.microsoft.com/office/drawing/2014/main" id="{8EE0FE52-D456-D4AE-9EEF-DD4CBC5CBC06}"/>
              </a:ext>
            </a:extLst>
          </p:cNvPr>
          <p:cNvSpPr txBox="1"/>
          <p:nvPr/>
        </p:nvSpPr>
        <p:spPr>
          <a:xfrm>
            <a:off x="2926168" y="1268269"/>
            <a:ext cx="199583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i="0" u="none" strike="noStrike" kern="1200" cap="none" spc="0" normalizeH="0" baseline="0" noProof="0">
                <a:ln>
                  <a:noFill/>
                </a:ln>
                <a:solidFill>
                  <a:srgbClr val="4EBAB8"/>
                </a:solidFill>
                <a:effectLst/>
                <a:uLnTx/>
                <a:uFillTx/>
                <a:latin typeface="游ゴシック" panose="02110004020202020204"/>
                <a:ea typeface="游ゴシック" panose="020B0400000000000000" pitchFamily="50" charset="-128"/>
                <a:cs typeface="+mn-cs"/>
              </a:rPr>
              <a:t>プレゼント</a:t>
            </a:r>
          </a:p>
        </p:txBody>
      </p:sp>
      <p:sp>
        <p:nvSpPr>
          <p:cNvPr id="41" name="加算記号 40">
            <a:extLst>
              <a:ext uri="{FF2B5EF4-FFF2-40B4-BE49-F238E27FC236}">
                <a16:creationId xmlns:a16="http://schemas.microsoft.com/office/drawing/2014/main" id="{678C1E84-2773-3E11-8CB7-F39B1BAACB42}"/>
              </a:ext>
            </a:extLst>
          </p:cNvPr>
          <p:cNvSpPr/>
          <p:nvPr/>
        </p:nvSpPr>
        <p:spPr>
          <a:xfrm>
            <a:off x="2600967" y="1736385"/>
            <a:ext cx="417015" cy="428888"/>
          </a:xfrm>
          <a:prstGeom prst="mathPlus">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3" name="正方形/長方形 2">
            <a:extLst>
              <a:ext uri="{FF2B5EF4-FFF2-40B4-BE49-F238E27FC236}">
                <a16:creationId xmlns:a16="http://schemas.microsoft.com/office/drawing/2014/main" id="{8780AF7C-1F67-D979-C130-703883ECC00B}"/>
              </a:ext>
            </a:extLst>
          </p:cNvPr>
          <p:cNvSpPr/>
          <p:nvPr/>
        </p:nvSpPr>
        <p:spPr>
          <a:xfrm>
            <a:off x="0" y="0"/>
            <a:ext cx="12192000" cy="692696"/>
          </a:xfrm>
          <a:prstGeom prst="rect">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white"/>
                </a:solidFill>
                <a:effectLst/>
                <a:uLnTx/>
                <a:uFillTx/>
                <a:latin typeface="Noto Sans JP Light" panose="020B0300000000000000" pitchFamily="34" charset="-128"/>
                <a:ea typeface="Noto Sans JP Light" panose="020B0300000000000000" pitchFamily="34" charset="-128"/>
                <a:cs typeface="+mn-cs"/>
              </a:rPr>
              <a:t>セット販売</a:t>
            </a:r>
            <a:endParaRPr kumimoji="1" lang="en-US" altLang="ja-JP" sz="2800" b="0" i="0" u="none" strike="noStrike" kern="1200" cap="none" spc="0" normalizeH="0" baseline="0" noProof="0" dirty="0">
              <a:ln>
                <a:noFill/>
              </a:ln>
              <a:solidFill>
                <a:prstClr val="white"/>
              </a:solidFill>
              <a:effectLst/>
              <a:uLnTx/>
              <a:uFillTx/>
              <a:latin typeface="Noto Sans JP Medium" panose="020B0600000000000000" pitchFamily="34" charset="-128"/>
              <a:ea typeface="Noto Sans JP Medium" panose="020B0600000000000000" pitchFamily="34" charset="-128"/>
              <a:cs typeface="+mn-cs"/>
            </a:endParaRPr>
          </a:p>
        </p:txBody>
      </p:sp>
      <p:pic>
        <p:nvPicPr>
          <p:cNvPr id="5" name="図 4" descr="暗い, ランプ, ボトル が含まれている画像&#10;&#10;自動的に生成された説明">
            <a:extLst>
              <a:ext uri="{FF2B5EF4-FFF2-40B4-BE49-F238E27FC236}">
                <a16:creationId xmlns:a16="http://schemas.microsoft.com/office/drawing/2014/main" id="{5357EB43-59D1-63A2-7880-95D669B3BF2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99372">
            <a:off x="8485466" y="1640713"/>
            <a:ext cx="853936" cy="853934"/>
          </a:xfrm>
          <a:prstGeom prst="rect">
            <a:avLst/>
          </a:prstGeom>
        </p:spPr>
      </p:pic>
      <p:sp>
        <p:nvSpPr>
          <p:cNvPr id="9" name="テキスト ボックス 8">
            <a:extLst>
              <a:ext uri="{FF2B5EF4-FFF2-40B4-BE49-F238E27FC236}">
                <a16:creationId xmlns:a16="http://schemas.microsoft.com/office/drawing/2014/main" id="{67594434-CBF1-1628-EBBF-D9B3F7E2BB21}"/>
              </a:ext>
            </a:extLst>
          </p:cNvPr>
          <p:cNvSpPr txBox="1"/>
          <p:nvPr/>
        </p:nvSpPr>
        <p:spPr>
          <a:xfrm>
            <a:off x="8408317" y="1392845"/>
            <a:ext cx="199583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i="0" u="none" strike="noStrike" kern="1200" cap="none" spc="0" normalizeH="0" baseline="0" noProof="0">
                <a:ln>
                  <a:noFill/>
                </a:ln>
                <a:solidFill>
                  <a:srgbClr val="4EBAB8"/>
                </a:solidFill>
                <a:effectLst/>
                <a:uLnTx/>
                <a:uFillTx/>
                <a:latin typeface="游ゴシック" panose="02110004020202020204"/>
                <a:ea typeface="游ゴシック" panose="020B0400000000000000" pitchFamily="50" charset="-128"/>
                <a:cs typeface="+mn-cs"/>
              </a:rPr>
              <a:t>プレゼント</a:t>
            </a:r>
          </a:p>
        </p:txBody>
      </p:sp>
      <p:sp>
        <p:nvSpPr>
          <p:cNvPr id="10" name="加算記号 9">
            <a:extLst>
              <a:ext uri="{FF2B5EF4-FFF2-40B4-BE49-F238E27FC236}">
                <a16:creationId xmlns:a16="http://schemas.microsoft.com/office/drawing/2014/main" id="{5B76B886-6165-B98F-DD8F-21E2634B9862}"/>
              </a:ext>
            </a:extLst>
          </p:cNvPr>
          <p:cNvSpPr/>
          <p:nvPr/>
        </p:nvSpPr>
        <p:spPr>
          <a:xfrm>
            <a:off x="8083116" y="1860961"/>
            <a:ext cx="417015" cy="428888"/>
          </a:xfrm>
          <a:prstGeom prst="mathPlus">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13" name="正方形/長方形 12">
            <a:extLst>
              <a:ext uri="{FF2B5EF4-FFF2-40B4-BE49-F238E27FC236}">
                <a16:creationId xmlns:a16="http://schemas.microsoft.com/office/drawing/2014/main" id="{39B1E5BB-AE23-D8D7-736C-4D51721B52BE}"/>
              </a:ext>
            </a:extLst>
          </p:cNvPr>
          <p:cNvSpPr/>
          <p:nvPr/>
        </p:nvSpPr>
        <p:spPr>
          <a:xfrm>
            <a:off x="9954975" y="5063302"/>
            <a:ext cx="2039390" cy="5847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D48601B7-E36F-3383-3461-3C6225A1F5E5}"/>
              </a:ext>
            </a:extLst>
          </p:cNvPr>
          <p:cNvSpPr txBox="1"/>
          <p:nvPr/>
        </p:nvSpPr>
        <p:spPr>
          <a:xfrm>
            <a:off x="9947667" y="5073878"/>
            <a:ext cx="2039390" cy="600164"/>
          </a:xfrm>
          <a:prstGeom prst="rect">
            <a:avLst/>
          </a:prstGeom>
          <a:noFill/>
        </p:spPr>
        <p:txBody>
          <a:bodyPr wrap="square" rtlCol="0">
            <a:spAutoFit/>
          </a:bodyPr>
          <a:lstStyle/>
          <a:p>
            <a:r>
              <a:rPr lang="ja-JP" altLang="en-US" sz="1100">
                <a:solidFill>
                  <a:srgbClr val="FF0000"/>
                </a:solidFill>
                <a:latin typeface="Noto Sans JP Light" panose="020B0300000000000000" pitchFamily="34" charset="-128"/>
                <a:ea typeface="Noto Sans JP Light" panose="020B0300000000000000" pitchFamily="34" charset="-128"/>
              </a:rPr>
              <a:t>ご注意：</a:t>
            </a:r>
            <a:endParaRPr lang="en-US" altLang="ja-JP" sz="1100">
              <a:solidFill>
                <a:srgbClr val="FF0000"/>
              </a:solidFill>
              <a:latin typeface="Noto Sans JP Light" panose="020B0300000000000000" pitchFamily="34" charset="-128"/>
              <a:ea typeface="Noto Sans JP Light" panose="020B0300000000000000" pitchFamily="34" charset="-128"/>
            </a:endParaRPr>
          </a:p>
          <a:p>
            <a:r>
              <a:rPr kumimoji="1" lang="ja-JP" altLang="en-US" sz="1100">
                <a:solidFill>
                  <a:srgbClr val="FF0000"/>
                </a:solidFill>
                <a:latin typeface="Noto Sans JP Light" panose="020B0300000000000000" pitchFamily="34" charset="-128"/>
                <a:ea typeface="Noto Sans JP Light" panose="020B0300000000000000" pitchFamily="34" charset="-128"/>
              </a:rPr>
              <a:t>スムージー単品には付属して</a:t>
            </a:r>
            <a:r>
              <a:rPr lang="ja-JP" altLang="en-US" sz="1100">
                <a:solidFill>
                  <a:srgbClr val="FF0000"/>
                </a:solidFill>
                <a:latin typeface="Noto Sans JP Light" panose="020B0300000000000000" pitchFamily="34" charset="-128"/>
                <a:ea typeface="Noto Sans JP Light" panose="020B0300000000000000" pitchFamily="34" charset="-128"/>
              </a:rPr>
              <a:t>い</a:t>
            </a:r>
            <a:r>
              <a:rPr kumimoji="1" lang="ja-JP" altLang="en-US" sz="1100">
                <a:solidFill>
                  <a:srgbClr val="FF0000"/>
                </a:solidFill>
                <a:latin typeface="Noto Sans JP Light" panose="020B0300000000000000" pitchFamily="34" charset="-128"/>
                <a:ea typeface="Noto Sans JP Light" panose="020B0300000000000000" pitchFamily="34" charset="-128"/>
              </a:rPr>
              <a:t>ません。</a:t>
            </a:r>
          </a:p>
        </p:txBody>
      </p:sp>
      <p:pic>
        <p:nvPicPr>
          <p:cNvPr id="15" name="図 14" descr="文字の書かれた紙&#10;&#10;自動的に生成された説明">
            <a:extLst>
              <a:ext uri="{FF2B5EF4-FFF2-40B4-BE49-F238E27FC236}">
                <a16:creationId xmlns:a16="http://schemas.microsoft.com/office/drawing/2014/main" id="{ABD863EA-20B1-6C4A-6CF8-2E37C466F32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140580" y="778067"/>
            <a:ext cx="1573019" cy="1728000"/>
          </a:xfrm>
          <a:prstGeom prst="rect">
            <a:avLst/>
          </a:prstGeom>
        </p:spPr>
      </p:pic>
      <p:pic>
        <p:nvPicPr>
          <p:cNvPr id="16" name="図 15" descr="白黒の写真にテキストが書いてあるボトル&#10;&#10;中程度の精度で自動的に生成された説明">
            <a:extLst>
              <a:ext uri="{FF2B5EF4-FFF2-40B4-BE49-F238E27FC236}">
                <a16:creationId xmlns:a16="http://schemas.microsoft.com/office/drawing/2014/main" id="{BFF66774-C625-BB87-829E-35C23DCE5E6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37537" y="1692710"/>
            <a:ext cx="354324" cy="828000"/>
          </a:xfrm>
          <a:prstGeom prst="rect">
            <a:avLst/>
          </a:prstGeom>
        </p:spPr>
      </p:pic>
    </p:spTree>
    <p:extLst>
      <p:ext uri="{BB962C8B-B14F-4D97-AF65-F5344CB8AC3E}">
        <p14:creationId xmlns:p14="http://schemas.microsoft.com/office/powerpoint/2010/main" val="2394125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四角形: 角を丸くする 18">
            <a:extLst>
              <a:ext uri="{FF2B5EF4-FFF2-40B4-BE49-F238E27FC236}">
                <a16:creationId xmlns:a16="http://schemas.microsoft.com/office/drawing/2014/main" id="{C9C3A7BA-43A3-A748-50B6-FBAF09F433F5}"/>
              </a:ext>
            </a:extLst>
          </p:cNvPr>
          <p:cNvSpPr/>
          <p:nvPr/>
        </p:nvSpPr>
        <p:spPr>
          <a:xfrm>
            <a:off x="1088772" y="764704"/>
            <a:ext cx="10122928" cy="5939050"/>
          </a:xfrm>
          <a:prstGeom prst="roundRect">
            <a:avLst>
              <a:gd name="adj" fmla="val 9245"/>
            </a:avLst>
          </a:prstGeom>
          <a:noFill/>
          <a:ln w="57150">
            <a:solidFill>
              <a:srgbClr val="4EBA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descr="ドレスを着た女性たち&#10;&#10;自動的に生成された説明">
            <a:extLst>
              <a:ext uri="{FF2B5EF4-FFF2-40B4-BE49-F238E27FC236}">
                <a16:creationId xmlns:a16="http://schemas.microsoft.com/office/drawing/2014/main" id="{8903BE13-5E5A-44ED-290F-89A092FEB84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28676" y="4460788"/>
            <a:ext cx="2641182" cy="1865597"/>
          </a:xfrm>
          <a:prstGeom prst="rect">
            <a:avLst/>
          </a:prstGeom>
        </p:spPr>
      </p:pic>
      <p:cxnSp>
        <p:nvCxnSpPr>
          <p:cNvPr id="22" name="直線コネクタ 21">
            <a:extLst>
              <a:ext uri="{FF2B5EF4-FFF2-40B4-BE49-F238E27FC236}">
                <a16:creationId xmlns:a16="http://schemas.microsoft.com/office/drawing/2014/main" id="{B57D1744-97D3-56E3-5699-4A5619C4DA3F}"/>
              </a:ext>
            </a:extLst>
          </p:cNvPr>
          <p:cNvCxnSpPr>
            <a:cxnSpLocks/>
          </p:cNvCxnSpPr>
          <p:nvPr/>
        </p:nvCxnSpPr>
        <p:spPr>
          <a:xfrm>
            <a:off x="6150236" y="1412776"/>
            <a:ext cx="0" cy="5024949"/>
          </a:xfrm>
          <a:prstGeom prst="line">
            <a:avLst/>
          </a:prstGeom>
          <a:ln w="1905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 name="直線コネクタ 23">
            <a:extLst>
              <a:ext uri="{FF2B5EF4-FFF2-40B4-BE49-F238E27FC236}">
                <a16:creationId xmlns:a16="http://schemas.microsoft.com/office/drawing/2014/main" id="{3C786D2F-4D82-D774-DFC7-2297401C8D81}"/>
              </a:ext>
            </a:extLst>
          </p:cNvPr>
          <p:cNvCxnSpPr>
            <a:cxnSpLocks/>
          </p:cNvCxnSpPr>
          <p:nvPr/>
        </p:nvCxnSpPr>
        <p:spPr>
          <a:xfrm>
            <a:off x="1422142" y="3734229"/>
            <a:ext cx="9488775" cy="0"/>
          </a:xfrm>
          <a:prstGeom prst="line">
            <a:avLst/>
          </a:prstGeom>
          <a:ln w="1905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5" name="テキスト ボックス 4">
            <a:extLst>
              <a:ext uri="{FF2B5EF4-FFF2-40B4-BE49-F238E27FC236}">
                <a16:creationId xmlns:a16="http://schemas.microsoft.com/office/drawing/2014/main" id="{E7BD9E1F-9931-E4CB-8E8D-25F90023C1BE}"/>
              </a:ext>
            </a:extLst>
          </p:cNvPr>
          <p:cNvSpPr txBox="1"/>
          <p:nvPr/>
        </p:nvSpPr>
        <p:spPr>
          <a:xfrm>
            <a:off x="2910908" y="3140968"/>
            <a:ext cx="2952328" cy="461665"/>
          </a:xfrm>
          <a:prstGeom prst="rect">
            <a:avLst/>
          </a:prstGeom>
          <a:noFill/>
        </p:spPr>
        <p:txBody>
          <a:bodyPr wrap="square">
            <a:spAutoFit/>
          </a:bodyPr>
          <a:lstStyle/>
          <a:p>
            <a:pPr>
              <a:defRPr/>
            </a:pPr>
            <a:r>
              <a:rPr lang="ja-JP" altLang="en-US" sz="2400">
                <a:solidFill>
                  <a:srgbClr val="5AC5C3"/>
                </a:solidFill>
                <a:latin typeface="Noto Sans JP Medium" panose="020B0600000000000000" pitchFamily="34" charset="-128"/>
                <a:ea typeface="Noto Sans JP Medium" panose="020B0600000000000000" pitchFamily="34" charset="-128"/>
              </a:rPr>
              <a:t>「</a:t>
            </a:r>
            <a:r>
              <a:rPr lang="ja-JP" altLang="en-US" sz="2400">
                <a:solidFill>
                  <a:srgbClr val="352F2D"/>
                </a:solidFill>
                <a:latin typeface="Noto Sans JP Medium" panose="020B0600000000000000" pitchFamily="34" charset="-128"/>
                <a:ea typeface="Noto Sans JP Medium" panose="020B0600000000000000" pitchFamily="34" charset="-128"/>
              </a:rPr>
              <a:t>力</a:t>
            </a:r>
            <a:r>
              <a:rPr lang="ja-JP" altLang="en-US" sz="2400">
                <a:solidFill>
                  <a:srgbClr val="5AC5C3"/>
                </a:solidFill>
                <a:latin typeface="Noto Sans JP Medium" panose="020B0600000000000000" pitchFamily="34" charset="-128"/>
                <a:ea typeface="Noto Sans JP Medium" panose="020B0600000000000000" pitchFamily="34" charset="-128"/>
              </a:rPr>
              <a:t>」</a:t>
            </a:r>
            <a:r>
              <a:rPr lang="ja-JP" altLang="en-US" sz="1200">
                <a:solidFill>
                  <a:srgbClr val="5AC5C3"/>
                </a:solidFill>
                <a:latin typeface="Noto Sans JP Medium" panose="020B0600000000000000" pitchFamily="34" charset="-128"/>
                <a:ea typeface="Noto Sans JP Medium" panose="020B0600000000000000" pitchFamily="34" charset="-128"/>
              </a:rPr>
              <a:t>みなぎる活動を続けたい方</a:t>
            </a:r>
            <a:endParaRPr lang="en-US" altLang="ja-JP" sz="1200">
              <a:solidFill>
                <a:srgbClr val="5AC5C3"/>
              </a:solidFill>
              <a:latin typeface="Noto Sans JP Medium" panose="020B0600000000000000" pitchFamily="34" charset="-128"/>
              <a:ea typeface="Noto Sans JP Medium" panose="020B0600000000000000" pitchFamily="34" charset="-128"/>
            </a:endParaRPr>
          </a:p>
        </p:txBody>
      </p:sp>
      <p:sp>
        <p:nvSpPr>
          <p:cNvPr id="6" name="テキスト ボックス 5">
            <a:extLst>
              <a:ext uri="{FF2B5EF4-FFF2-40B4-BE49-F238E27FC236}">
                <a16:creationId xmlns:a16="http://schemas.microsoft.com/office/drawing/2014/main" id="{60A5793F-444A-130A-8737-BEDEF0363B44}"/>
              </a:ext>
            </a:extLst>
          </p:cNvPr>
          <p:cNvSpPr txBox="1"/>
          <p:nvPr/>
        </p:nvSpPr>
        <p:spPr>
          <a:xfrm>
            <a:off x="6248936" y="3140968"/>
            <a:ext cx="3078012" cy="461665"/>
          </a:xfrm>
          <a:prstGeom prst="rect">
            <a:avLst/>
          </a:prstGeom>
          <a:noFill/>
        </p:spPr>
        <p:txBody>
          <a:bodyPr wrap="square">
            <a:spAutoFit/>
          </a:bodyPr>
          <a:lstStyle/>
          <a:p>
            <a:pPr>
              <a:defRPr/>
            </a:pPr>
            <a:r>
              <a:rPr lang="ja-JP" altLang="en-US" sz="2400">
                <a:solidFill>
                  <a:srgbClr val="5AC5C3"/>
                </a:solidFill>
                <a:latin typeface="Noto Sans JP Medium" panose="020B0600000000000000" pitchFamily="34" charset="-128"/>
                <a:ea typeface="Noto Sans JP Medium" panose="020B0600000000000000" pitchFamily="34" charset="-128"/>
              </a:rPr>
              <a:t>「</a:t>
            </a:r>
            <a:r>
              <a:rPr lang="ja-JP" altLang="en-US" sz="2400">
                <a:solidFill>
                  <a:srgbClr val="352F2D"/>
                </a:solidFill>
                <a:latin typeface="Noto Sans JP Medium" panose="020B0600000000000000" pitchFamily="34" charset="-128"/>
                <a:ea typeface="Noto Sans JP Medium" panose="020B0600000000000000" pitchFamily="34" charset="-128"/>
              </a:rPr>
              <a:t>健</a:t>
            </a:r>
            <a:r>
              <a:rPr lang="ja-JP" altLang="en-US" sz="2400">
                <a:solidFill>
                  <a:srgbClr val="5AC5C3"/>
                </a:solidFill>
                <a:latin typeface="Noto Sans JP Medium" panose="020B0600000000000000" pitchFamily="34" charset="-128"/>
                <a:ea typeface="Noto Sans JP Medium" panose="020B0600000000000000" pitchFamily="34" charset="-128"/>
              </a:rPr>
              <a:t>」</a:t>
            </a:r>
            <a:r>
              <a:rPr lang="ja-JP" altLang="en-US" sz="1200">
                <a:solidFill>
                  <a:srgbClr val="5AC5C3"/>
                </a:solidFill>
                <a:latin typeface="Noto Sans JP Medium" panose="020B0600000000000000" pitchFamily="34" charset="-128"/>
                <a:ea typeface="Noto Sans JP Medium" panose="020B0600000000000000" pitchFamily="34" charset="-128"/>
              </a:rPr>
              <a:t>康的な毎日を維持したい方</a:t>
            </a:r>
            <a:endParaRPr lang="en-US" altLang="ja-JP" sz="1200">
              <a:solidFill>
                <a:srgbClr val="5AC5C3"/>
              </a:solidFill>
              <a:latin typeface="Noto Sans JP Medium" panose="020B0600000000000000" pitchFamily="34" charset="-128"/>
              <a:ea typeface="Noto Sans JP Medium" panose="020B0600000000000000" pitchFamily="34" charset="-128"/>
            </a:endParaRPr>
          </a:p>
        </p:txBody>
      </p:sp>
      <p:sp>
        <p:nvSpPr>
          <p:cNvPr id="7" name="テキスト ボックス 6">
            <a:extLst>
              <a:ext uri="{FF2B5EF4-FFF2-40B4-BE49-F238E27FC236}">
                <a16:creationId xmlns:a16="http://schemas.microsoft.com/office/drawing/2014/main" id="{FF3BC43E-50EE-2E95-AD34-3F4FA841334E}"/>
              </a:ext>
            </a:extLst>
          </p:cNvPr>
          <p:cNvSpPr txBox="1"/>
          <p:nvPr/>
        </p:nvSpPr>
        <p:spPr>
          <a:xfrm>
            <a:off x="7873208" y="3845808"/>
            <a:ext cx="3152118" cy="461665"/>
          </a:xfrm>
          <a:prstGeom prst="rect">
            <a:avLst/>
          </a:prstGeom>
          <a:noFill/>
        </p:spPr>
        <p:txBody>
          <a:bodyPr wrap="square">
            <a:spAutoFit/>
          </a:bodyPr>
          <a:lstStyle/>
          <a:p>
            <a:pPr>
              <a:defRPr/>
            </a:pPr>
            <a:r>
              <a:rPr lang="ja-JP" altLang="en-US" sz="2400">
                <a:solidFill>
                  <a:srgbClr val="5AC5C3"/>
                </a:solidFill>
                <a:latin typeface="Noto Sans JP Medium" panose="020B0600000000000000" pitchFamily="34" charset="-128"/>
                <a:ea typeface="Noto Sans JP Medium" panose="020B0600000000000000" pitchFamily="34" charset="-128"/>
              </a:rPr>
              <a:t>「</a:t>
            </a:r>
            <a:r>
              <a:rPr lang="ja-JP" altLang="en-US" sz="2400">
                <a:solidFill>
                  <a:srgbClr val="352F2D"/>
                </a:solidFill>
                <a:latin typeface="Noto Sans JP Medium" panose="020B0600000000000000" pitchFamily="34" charset="-128"/>
                <a:ea typeface="Noto Sans JP Medium" panose="020B0600000000000000" pitchFamily="34" charset="-128"/>
              </a:rPr>
              <a:t>美</a:t>
            </a:r>
            <a:r>
              <a:rPr lang="ja-JP" altLang="en-US" sz="2400">
                <a:solidFill>
                  <a:srgbClr val="5AC5C3"/>
                </a:solidFill>
                <a:latin typeface="Noto Sans JP Medium" panose="020B0600000000000000" pitchFamily="34" charset="-128"/>
                <a:ea typeface="Noto Sans JP Medium" panose="020B0600000000000000" pitchFamily="34" charset="-128"/>
              </a:rPr>
              <a:t>」</a:t>
            </a:r>
            <a:r>
              <a:rPr lang="ja-JP" altLang="en-US" sz="1200">
                <a:solidFill>
                  <a:srgbClr val="5AC5C3"/>
                </a:solidFill>
                <a:latin typeface="Noto Sans JP Medium" panose="020B0600000000000000" pitchFamily="34" charset="-128"/>
                <a:ea typeface="Noto Sans JP Medium" panose="020B0600000000000000" pitchFamily="34" charset="-128"/>
              </a:rPr>
              <a:t>しいボディを手に入れたい方</a:t>
            </a:r>
            <a:endParaRPr lang="en-US" altLang="ja-JP" sz="1200">
              <a:solidFill>
                <a:srgbClr val="5AC5C3"/>
              </a:solidFill>
              <a:latin typeface="Noto Sans JP Medium" panose="020B0600000000000000" pitchFamily="34" charset="-128"/>
              <a:ea typeface="Noto Sans JP Medium" panose="020B0600000000000000" pitchFamily="34" charset="-128"/>
            </a:endParaRPr>
          </a:p>
        </p:txBody>
      </p:sp>
      <p:pic>
        <p:nvPicPr>
          <p:cNvPr id="26" name="図 25" descr="人, 屋内, 窓, オレンジ が含まれている画像&#10;&#10;自動的に生成された説明">
            <a:extLst>
              <a:ext uri="{FF2B5EF4-FFF2-40B4-BE49-F238E27FC236}">
                <a16:creationId xmlns:a16="http://schemas.microsoft.com/office/drawing/2014/main" id="{960DA17B-9483-A581-99A1-8579C8AC094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61955" y="1480007"/>
            <a:ext cx="1646421" cy="1461875"/>
          </a:xfrm>
          <a:prstGeom prst="rect">
            <a:avLst/>
          </a:prstGeom>
        </p:spPr>
      </p:pic>
      <p:pic>
        <p:nvPicPr>
          <p:cNvPr id="28" name="図 27" descr="草の上に立っている少年&#10;&#10;中程度の精度で自動的に生成された説明">
            <a:extLst>
              <a:ext uri="{FF2B5EF4-FFF2-40B4-BE49-F238E27FC236}">
                <a16:creationId xmlns:a16="http://schemas.microsoft.com/office/drawing/2014/main" id="{577B4B96-AEDF-B69C-FA39-CB13367EDFE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99032" y="908982"/>
            <a:ext cx="1411109" cy="1830991"/>
          </a:xfrm>
          <a:prstGeom prst="rect">
            <a:avLst/>
          </a:prstGeom>
        </p:spPr>
      </p:pic>
      <p:pic>
        <p:nvPicPr>
          <p:cNvPr id="30" name="図 29" descr="女性, 人, 座る, 屋内 が含まれている画像&#10;&#10;自動的に生成された説明">
            <a:extLst>
              <a:ext uri="{FF2B5EF4-FFF2-40B4-BE49-F238E27FC236}">
                <a16:creationId xmlns:a16="http://schemas.microsoft.com/office/drawing/2014/main" id="{B89E13AD-342D-5C26-B8DD-72E99EE7D19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281961" y="3967310"/>
            <a:ext cx="1618977" cy="1377951"/>
          </a:xfrm>
          <a:prstGeom prst="rect">
            <a:avLst/>
          </a:prstGeom>
        </p:spPr>
      </p:pic>
      <p:pic>
        <p:nvPicPr>
          <p:cNvPr id="31" name="図 30" descr="波の上で寝ている男&#10;&#10;中程度の精度で自動的に生成された説明">
            <a:extLst>
              <a:ext uri="{FF2B5EF4-FFF2-40B4-BE49-F238E27FC236}">
                <a16:creationId xmlns:a16="http://schemas.microsoft.com/office/drawing/2014/main" id="{30ECE7F9-449A-5462-6511-E553918B0AB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292433" y="1375524"/>
            <a:ext cx="2296373" cy="1733039"/>
          </a:xfrm>
          <a:prstGeom prst="rect">
            <a:avLst/>
          </a:prstGeom>
        </p:spPr>
      </p:pic>
      <p:pic>
        <p:nvPicPr>
          <p:cNvPr id="32" name="図 31" descr="ジャンプするスケートボーダー&#10;&#10;中程度の精度で自動的に生成された説明">
            <a:extLst>
              <a:ext uri="{FF2B5EF4-FFF2-40B4-BE49-F238E27FC236}">
                <a16:creationId xmlns:a16="http://schemas.microsoft.com/office/drawing/2014/main" id="{22511E74-F082-20AE-AA45-1A77A6AEFF5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567608" y="4276420"/>
            <a:ext cx="1397762" cy="2248924"/>
          </a:xfrm>
          <a:prstGeom prst="rect">
            <a:avLst/>
          </a:prstGeom>
        </p:spPr>
      </p:pic>
      <p:pic>
        <p:nvPicPr>
          <p:cNvPr id="33" name="Picture 2">
            <a:extLst>
              <a:ext uri="{FF2B5EF4-FFF2-40B4-BE49-F238E27FC236}">
                <a16:creationId xmlns:a16="http://schemas.microsoft.com/office/drawing/2014/main" id="{F9EB4EF1-22EB-3016-AEEE-827EC4579242}"/>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1296836" y="4271806"/>
            <a:ext cx="960224" cy="189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図 33" descr="ドレスを着て屋外に立っている女性&#10;&#10;低い精度で自動的に生成された説明">
            <a:extLst>
              <a:ext uri="{FF2B5EF4-FFF2-40B4-BE49-F238E27FC236}">
                <a16:creationId xmlns:a16="http://schemas.microsoft.com/office/drawing/2014/main" id="{A30858F0-F917-A615-C595-E4300E5A3160}"/>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a:ext>
            </a:extLst>
          </a:blip>
          <a:srcRect/>
          <a:stretch/>
        </p:blipFill>
        <p:spPr>
          <a:xfrm>
            <a:off x="8802620" y="974280"/>
            <a:ext cx="1883341" cy="2248017"/>
          </a:xfrm>
          <a:prstGeom prst="rect">
            <a:avLst/>
          </a:prstGeom>
        </p:spPr>
      </p:pic>
      <p:sp>
        <p:nvSpPr>
          <p:cNvPr id="36" name="四角形: 角を丸くする 35">
            <a:extLst>
              <a:ext uri="{FF2B5EF4-FFF2-40B4-BE49-F238E27FC236}">
                <a16:creationId xmlns:a16="http://schemas.microsoft.com/office/drawing/2014/main" id="{D675B563-5664-2B18-791E-00B03D2AE8FB}"/>
              </a:ext>
            </a:extLst>
          </p:cNvPr>
          <p:cNvSpPr/>
          <p:nvPr/>
        </p:nvSpPr>
        <p:spPr>
          <a:xfrm>
            <a:off x="2364201" y="3844582"/>
            <a:ext cx="5620687" cy="2728577"/>
          </a:xfrm>
          <a:prstGeom prst="roundRect">
            <a:avLst>
              <a:gd name="adj" fmla="val 9245"/>
            </a:avLst>
          </a:prstGeom>
          <a:noFill/>
          <a:ln w="381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DBCA66EB-E6DA-2D4B-5158-590D0532454D}"/>
              </a:ext>
            </a:extLst>
          </p:cNvPr>
          <p:cNvSpPr txBox="1"/>
          <p:nvPr/>
        </p:nvSpPr>
        <p:spPr>
          <a:xfrm>
            <a:off x="1403977" y="3845808"/>
            <a:ext cx="2641182"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400" i="0" u="none" strike="noStrike" kern="1200" cap="none" spc="0" normalizeH="0" baseline="0" noProof="0">
                <a:ln>
                  <a:noFill/>
                </a:ln>
                <a:solidFill>
                  <a:srgbClr val="5AC5C3"/>
                </a:solidFill>
                <a:effectLst/>
                <a:uLnTx/>
                <a:uFillTx/>
                <a:latin typeface="Noto Sans JP Medium" panose="020B0600000000000000" pitchFamily="34" charset="-128"/>
                <a:ea typeface="Noto Sans JP Medium" panose="020B0600000000000000" pitchFamily="34" charset="-128"/>
              </a:rPr>
              <a:t>「</a:t>
            </a:r>
            <a:r>
              <a:rPr kumimoji="1" lang="ja-JP" altLang="en-US" sz="2400" i="0" u="none" strike="noStrike" kern="1200" cap="none" spc="0" normalizeH="0" baseline="0" noProof="0">
                <a:ln>
                  <a:noFill/>
                </a:ln>
                <a:solidFill>
                  <a:srgbClr val="352F2D"/>
                </a:solidFill>
                <a:effectLst/>
                <a:uLnTx/>
                <a:uFillTx/>
                <a:latin typeface="Noto Sans JP Medium" panose="020B0600000000000000" pitchFamily="34" charset="-128"/>
                <a:ea typeface="Noto Sans JP Medium" panose="020B0600000000000000" pitchFamily="34" charset="-128"/>
              </a:rPr>
              <a:t>筋</a:t>
            </a:r>
            <a:r>
              <a:rPr kumimoji="1" lang="ja-JP" altLang="en-US" sz="2400" i="0" u="none" strike="noStrike" kern="1200" cap="none" spc="0" normalizeH="0" baseline="0" noProof="0">
                <a:ln>
                  <a:noFill/>
                </a:ln>
                <a:solidFill>
                  <a:srgbClr val="5AC5C3"/>
                </a:solidFill>
                <a:effectLst/>
                <a:uLnTx/>
                <a:uFillTx/>
                <a:latin typeface="Noto Sans JP Medium" panose="020B0600000000000000" pitchFamily="34" charset="-128"/>
                <a:ea typeface="Noto Sans JP Medium" panose="020B0600000000000000" pitchFamily="34" charset="-128"/>
              </a:rPr>
              <a:t>」</a:t>
            </a:r>
            <a:r>
              <a:rPr kumimoji="1" lang="ja-JP" altLang="en-US" sz="1200" b="0" i="0" u="none" strike="noStrike" kern="1200" cap="none" spc="0" normalizeH="0" baseline="0" noProof="0">
                <a:ln>
                  <a:noFill/>
                </a:ln>
                <a:solidFill>
                  <a:srgbClr val="5AC5C3"/>
                </a:solidFill>
                <a:effectLst/>
                <a:uLnTx/>
                <a:uFillTx/>
                <a:latin typeface="Noto Sans JP Medium" panose="020B0600000000000000" pitchFamily="34" charset="-128"/>
                <a:ea typeface="Noto Sans JP Medium" panose="020B0600000000000000" pitchFamily="34" charset="-128"/>
              </a:rPr>
              <a:t>トレを始めたい方</a:t>
            </a:r>
            <a:endParaRPr kumimoji="1" lang="en-US" altLang="ja-JP" sz="1200" b="0" i="0" u="none" strike="noStrike" kern="1200" cap="none" spc="0" normalizeH="0" baseline="0" noProof="0">
              <a:ln>
                <a:noFill/>
              </a:ln>
              <a:solidFill>
                <a:srgbClr val="5AC5C3"/>
              </a:solidFill>
              <a:effectLst/>
              <a:uLnTx/>
              <a:uFillTx/>
              <a:latin typeface="Noto Sans JP Medium" panose="020B0600000000000000" pitchFamily="34" charset="-128"/>
              <a:ea typeface="Noto Sans JP Medium" panose="020B0600000000000000" pitchFamily="34" charset="-128"/>
            </a:endParaRPr>
          </a:p>
        </p:txBody>
      </p:sp>
      <p:sp>
        <p:nvSpPr>
          <p:cNvPr id="52" name="正方形/長方形 51">
            <a:extLst>
              <a:ext uri="{FF2B5EF4-FFF2-40B4-BE49-F238E27FC236}">
                <a16:creationId xmlns:a16="http://schemas.microsoft.com/office/drawing/2014/main" id="{075AB3F4-0AD3-2575-42D9-28EA60C9FD68}"/>
              </a:ext>
            </a:extLst>
          </p:cNvPr>
          <p:cNvSpPr/>
          <p:nvPr/>
        </p:nvSpPr>
        <p:spPr>
          <a:xfrm>
            <a:off x="4686320" y="367725"/>
            <a:ext cx="2885491" cy="6010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0" name="グループ化 59">
            <a:extLst>
              <a:ext uri="{FF2B5EF4-FFF2-40B4-BE49-F238E27FC236}">
                <a16:creationId xmlns:a16="http://schemas.microsoft.com/office/drawing/2014/main" id="{5C637510-BEB4-DB2C-B3B9-E2DAA20A9915}"/>
              </a:ext>
            </a:extLst>
          </p:cNvPr>
          <p:cNvGrpSpPr/>
          <p:nvPr/>
        </p:nvGrpSpPr>
        <p:grpSpPr>
          <a:xfrm>
            <a:off x="5563242" y="5509800"/>
            <a:ext cx="2091498" cy="785670"/>
            <a:chOff x="6351338" y="4462271"/>
            <a:chExt cx="4071566" cy="1529481"/>
          </a:xfrm>
        </p:grpSpPr>
        <p:pic>
          <p:nvPicPr>
            <p:cNvPr id="54" name="図 53" descr="挿絵 が含まれている画像&#10;&#10;自動的に生成された説明">
              <a:extLst>
                <a:ext uri="{FF2B5EF4-FFF2-40B4-BE49-F238E27FC236}">
                  <a16:creationId xmlns:a16="http://schemas.microsoft.com/office/drawing/2014/main" id="{918CD5A5-79D7-D7C2-5A01-C8AC0DC62E00}"/>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351338" y="4462271"/>
              <a:ext cx="4071566" cy="756674"/>
            </a:xfrm>
            <a:prstGeom prst="rect">
              <a:avLst/>
            </a:prstGeom>
          </p:spPr>
        </p:pic>
        <p:pic>
          <p:nvPicPr>
            <p:cNvPr id="55" name="図 54" descr="挿絵 が含まれている画像&#10;&#10;自動的に生成された説明">
              <a:extLst>
                <a:ext uri="{FF2B5EF4-FFF2-40B4-BE49-F238E27FC236}">
                  <a16:creationId xmlns:a16="http://schemas.microsoft.com/office/drawing/2014/main" id="{CF20F38E-A5F2-A468-1DC1-DDB39352BDB9}"/>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8644310" y="5193308"/>
              <a:ext cx="1583495" cy="798444"/>
            </a:xfrm>
            <a:prstGeom prst="rect">
              <a:avLst/>
            </a:prstGeom>
          </p:spPr>
        </p:pic>
      </p:grpSp>
      <p:pic>
        <p:nvPicPr>
          <p:cNvPr id="29" name="図 28" descr="人, スポーツ, 屋内, 女性 が含まれている画像&#10;&#10;自動的に生成された説明">
            <a:extLst>
              <a:ext uri="{FF2B5EF4-FFF2-40B4-BE49-F238E27FC236}">
                <a16:creationId xmlns:a16="http://schemas.microsoft.com/office/drawing/2014/main" id="{B62A439C-E162-E623-A08C-EA42D88C3E26}"/>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3858242" y="4424532"/>
            <a:ext cx="1628340" cy="1972929"/>
          </a:xfrm>
          <a:prstGeom prst="rect">
            <a:avLst/>
          </a:prstGeom>
        </p:spPr>
      </p:pic>
      <p:pic>
        <p:nvPicPr>
          <p:cNvPr id="3" name="図 2" descr="ロゴ&#10;&#10;自動的に生成された説明">
            <a:extLst>
              <a:ext uri="{FF2B5EF4-FFF2-40B4-BE49-F238E27FC236}">
                <a16:creationId xmlns:a16="http://schemas.microsoft.com/office/drawing/2014/main" id="{998274C2-D157-2A70-23E9-E06F3FE9A5B7}"/>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845453" y="263513"/>
            <a:ext cx="2528514" cy="889994"/>
          </a:xfrm>
          <a:prstGeom prst="rect">
            <a:avLst/>
          </a:prstGeom>
        </p:spPr>
      </p:pic>
    </p:spTree>
    <p:extLst>
      <p:ext uri="{BB962C8B-B14F-4D97-AF65-F5344CB8AC3E}">
        <p14:creationId xmlns:p14="http://schemas.microsoft.com/office/powerpoint/2010/main" val="3301577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87BB3-6300-10DA-27AA-A9DD4C840DA6}"/>
            </a:ext>
          </a:extLst>
        </p:cNvPr>
        <p:cNvGrpSpPr/>
        <p:nvPr/>
      </p:nvGrpSpPr>
      <p:grpSpPr>
        <a:xfrm>
          <a:off x="0" y="0"/>
          <a:ext cx="0" cy="0"/>
          <a:chOff x="0" y="0"/>
          <a:chExt cx="0" cy="0"/>
        </a:xfrm>
      </p:grpSpPr>
      <p:graphicFrame>
        <p:nvGraphicFramePr>
          <p:cNvPr id="32" name="表 14">
            <a:extLst>
              <a:ext uri="{FF2B5EF4-FFF2-40B4-BE49-F238E27FC236}">
                <a16:creationId xmlns:a16="http://schemas.microsoft.com/office/drawing/2014/main" id="{BA0DBAFB-5719-FD06-289D-27ED1B149973}"/>
              </a:ext>
            </a:extLst>
          </p:cNvPr>
          <p:cNvGraphicFramePr>
            <a:graphicFrameLocks noGrp="1"/>
          </p:cNvGraphicFramePr>
          <p:nvPr>
            <p:extLst>
              <p:ext uri="{D42A27DB-BD31-4B8C-83A1-F6EECF244321}">
                <p14:modId xmlns:p14="http://schemas.microsoft.com/office/powerpoint/2010/main" val="2755947335"/>
              </p:ext>
            </p:extLst>
          </p:nvPr>
        </p:nvGraphicFramePr>
        <p:xfrm>
          <a:off x="2495518" y="3820061"/>
          <a:ext cx="5040642" cy="949960"/>
        </p:xfrm>
        <a:graphic>
          <a:graphicData uri="http://schemas.openxmlformats.org/drawingml/2006/table">
            <a:tbl>
              <a:tblPr firstRow="1" bandRow="1">
                <a:tableStyleId>{2D5ABB26-0587-4C30-8999-92F81FD0307C}</a:tableStyleId>
              </a:tblPr>
              <a:tblGrid>
                <a:gridCol w="1978699">
                  <a:extLst>
                    <a:ext uri="{9D8B030D-6E8A-4147-A177-3AD203B41FA5}">
                      <a16:colId xmlns:a16="http://schemas.microsoft.com/office/drawing/2014/main" val="2035397423"/>
                    </a:ext>
                  </a:extLst>
                </a:gridCol>
                <a:gridCol w="3061943">
                  <a:extLst>
                    <a:ext uri="{9D8B030D-6E8A-4147-A177-3AD203B41FA5}">
                      <a16:colId xmlns:a16="http://schemas.microsoft.com/office/drawing/2014/main" val="4112033298"/>
                    </a:ext>
                  </a:extLst>
                </a:gridCol>
              </a:tblGrid>
              <a:tr h="3594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solidFill>
                          <a:latin typeface="Noto Sans JP Light" panose="020B0300000000000000" pitchFamily="34" charset="-128"/>
                          <a:ea typeface="Noto Sans JP Light" panose="020B0300000000000000" pitchFamily="34" charset="-128"/>
                        </a:rPr>
                        <a:t>卸売価格</a:t>
                      </a:r>
                      <a:r>
                        <a:rPr kumimoji="1" lang="ja-JP" altLang="en-US" sz="1100" dirty="0">
                          <a:solidFill>
                            <a:schemeClr val="tx1"/>
                          </a:solidFill>
                          <a:latin typeface="Noto Sans JP Light" panose="020B0300000000000000" pitchFamily="34" charset="-128"/>
                          <a:ea typeface="Noto Sans JP Light" panose="020B0300000000000000" pitchFamily="34" charset="-128"/>
                        </a:rPr>
                        <a:t>（税込）</a:t>
                      </a:r>
                      <a:r>
                        <a:rPr kumimoji="1" lang="ja-JP" altLang="en-US" sz="1600" dirty="0">
                          <a:solidFill>
                            <a:schemeClr val="tx1"/>
                          </a:solidFill>
                          <a:latin typeface="Noto Sans JP Light" panose="020B0300000000000000" pitchFamily="34" charset="-128"/>
                          <a:ea typeface="Noto Sans JP Light" panose="020B0300000000000000" pitchFamily="34" charset="-128"/>
                        </a:rPr>
                        <a:t>：</a:t>
                      </a:r>
                      <a:endParaRPr kumimoji="1" lang="en-US" altLang="ja-JP" sz="1600" dirty="0">
                        <a:solidFill>
                          <a:schemeClr val="tx1"/>
                        </a:solidFill>
                        <a:latin typeface="Noto Sans JP Light" panose="020B0300000000000000" pitchFamily="34" charset="-128"/>
                        <a:ea typeface="Noto Sans JP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solidFill>
                          <a:latin typeface="Noto Sans JP Light" panose="020B0300000000000000" pitchFamily="34" charset="-128"/>
                          <a:ea typeface="Noto Sans JP Light" panose="020B0300000000000000" pitchFamily="34" charset="-128"/>
                        </a:rPr>
                        <a:t>卸売価格</a:t>
                      </a:r>
                      <a:r>
                        <a:rPr kumimoji="1" lang="ja-JP" altLang="en-US" sz="1100" dirty="0">
                          <a:solidFill>
                            <a:schemeClr val="tx1"/>
                          </a:solidFill>
                          <a:latin typeface="Noto Sans JP Light" panose="020B0300000000000000" pitchFamily="34" charset="-128"/>
                          <a:ea typeface="Noto Sans JP Light" panose="020B0300000000000000" pitchFamily="34" charset="-128"/>
                        </a:rPr>
                        <a:t>（税抜）</a:t>
                      </a:r>
                      <a:r>
                        <a:rPr kumimoji="1" lang="ja-JP" altLang="en-US" sz="1600" dirty="0">
                          <a:solidFill>
                            <a:schemeClr val="tx1"/>
                          </a:solidFill>
                          <a:latin typeface="Noto Sans JP Light" panose="020B0300000000000000" pitchFamily="34" charset="-128"/>
                          <a:ea typeface="Noto Sans JP Light" panose="020B0300000000000000" pitchFamily="34" charset="-128"/>
                        </a:rPr>
                        <a:t>：</a:t>
                      </a:r>
                    </a:p>
                  </a:txBody>
                  <a:tcPr anchor="ctr"/>
                </a:tc>
                <a:tc>
                  <a:txBody>
                    <a:bodyPr/>
                    <a:lstStyle/>
                    <a:p>
                      <a:r>
                        <a:rPr kumimoji="1" lang="en-US" altLang="ja-JP" sz="1600" dirty="0">
                          <a:solidFill>
                            <a:schemeClr val="tx1"/>
                          </a:solidFill>
                          <a:latin typeface="Noto Sans JP Light" panose="020B0300000000000000" pitchFamily="34" charset="-128"/>
                          <a:ea typeface="Noto Sans JP Light" panose="020B0300000000000000" pitchFamily="34" charset="-128"/>
                        </a:rPr>
                        <a:t>11,622</a:t>
                      </a:r>
                      <a:r>
                        <a:rPr kumimoji="1" lang="ja-JP" altLang="en-US" sz="1600" dirty="0">
                          <a:solidFill>
                            <a:schemeClr val="tx1"/>
                          </a:solidFill>
                          <a:latin typeface="Noto Sans JP Light" panose="020B0300000000000000" pitchFamily="34" charset="-128"/>
                          <a:ea typeface="Noto Sans JP Light" panose="020B0300000000000000" pitchFamily="34" charset="-128"/>
                        </a:rPr>
                        <a:t>円</a:t>
                      </a:r>
                      <a:endParaRPr kumimoji="1" lang="en-US" altLang="ja-JP" sz="1100" dirty="0">
                        <a:solidFill>
                          <a:schemeClr val="tx1"/>
                        </a:solidFill>
                        <a:latin typeface="Noto Sans JP Light" panose="020B0300000000000000" pitchFamily="34" charset="-128"/>
                        <a:ea typeface="Noto Sans JP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a:solidFill>
                            <a:schemeClr val="tx1"/>
                          </a:solidFill>
                          <a:latin typeface="Noto Sans JP Light" panose="020B0300000000000000" pitchFamily="34" charset="-128"/>
                          <a:ea typeface="Noto Sans JP Light" panose="020B0300000000000000" pitchFamily="34" charset="-128"/>
                        </a:rPr>
                        <a:t>10,761</a:t>
                      </a:r>
                      <a:r>
                        <a:rPr kumimoji="1" lang="ja-JP" altLang="en-US" sz="1600" dirty="0">
                          <a:solidFill>
                            <a:schemeClr val="tx1"/>
                          </a:solidFill>
                          <a:latin typeface="Noto Sans JP Light" panose="020B0300000000000000" pitchFamily="34" charset="-128"/>
                          <a:ea typeface="Noto Sans JP Light" panose="020B0300000000000000" pitchFamily="34" charset="-128"/>
                        </a:rPr>
                        <a:t>円</a:t>
                      </a:r>
                      <a:endParaRPr kumimoji="1" lang="ja-JP" altLang="en-US" sz="1100" dirty="0">
                        <a:solidFill>
                          <a:schemeClr val="tx1"/>
                        </a:solidFill>
                        <a:latin typeface="Noto Sans JP Light" panose="020B0300000000000000" pitchFamily="34" charset="-128"/>
                        <a:ea typeface="Noto Sans JP Light" panose="020B0300000000000000" pitchFamily="34" charset="-128"/>
                      </a:endParaRPr>
                    </a:p>
                  </a:txBody>
                  <a:tcPr marL="0" anchor="ctr"/>
                </a:tc>
                <a:extLst>
                  <a:ext uri="{0D108BD9-81ED-4DB2-BD59-A6C34878D82A}">
                    <a16:rowId xmlns:a16="http://schemas.microsoft.com/office/drawing/2014/main" val="1476272766"/>
                  </a:ext>
                </a:extLst>
              </a:tr>
              <a:tr h="370840">
                <a:tc>
                  <a:txBody>
                    <a:bodyPr/>
                    <a:lstStyle/>
                    <a:p>
                      <a:r>
                        <a:rPr kumimoji="1" lang="en-US" altLang="ja-JP" sz="1600" dirty="0">
                          <a:solidFill>
                            <a:schemeClr val="tx1"/>
                          </a:solidFill>
                          <a:latin typeface="Noto Sans JP Light" panose="020B0300000000000000" pitchFamily="34" charset="-128"/>
                          <a:ea typeface="Noto Sans JP Light" panose="020B0300000000000000" pitchFamily="34" charset="-128"/>
                        </a:rPr>
                        <a:t>PSV</a:t>
                      </a:r>
                      <a:r>
                        <a:rPr kumimoji="1" lang="ja-JP" altLang="en-US" sz="1600" dirty="0">
                          <a:solidFill>
                            <a:schemeClr val="tx1"/>
                          </a:solidFill>
                          <a:latin typeface="Noto Sans JP Light" panose="020B0300000000000000" pitchFamily="34" charset="-128"/>
                          <a:ea typeface="Noto Sans JP Light" panose="020B0300000000000000" pitchFamily="34" charset="-128"/>
                        </a:rPr>
                        <a:t>：</a:t>
                      </a:r>
                    </a:p>
                  </a:txBody>
                  <a:tcPr anchor="ctr"/>
                </a:tc>
                <a:tc>
                  <a:txBody>
                    <a:bodyPr/>
                    <a:lstStyle/>
                    <a:p>
                      <a:r>
                        <a:rPr kumimoji="1" lang="en-US" altLang="ja-JP" sz="1600" dirty="0">
                          <a:solidFill>
                            <a:schemeClr val="tx1"/>
                          </a:solidFill>
                          <a:latin typeface="Noto Sans JP Light" panose="020B0300000000000000" pitchFamily="34" charset="-128"/>
                          <a:ea typeface="Noto Sans JP Light" panose="020B0300000000000000" pitchFamily="34" charset="-128"/>
                        </a:rPr>
                        <a:t>62.80</a:t>
                      </a:r>
                      <a:endParaRPr kumimoji="1" lang="ja-JP" altLang="en-US" sz="1600" dirty="0">
                        <a:solidFill>
                          <a:schemeClr val="tx1"/>
                        </a:solidFill>
                        <a:latin typeface="Noto Sans JP Light" panose="020B0300000000000000" pitchFamily="34" charset="-128"/>
                        <a:ea typeface="Noto Sans JP Light" panose="020B0300000000000000" pitchFamily="34" charset="-128"/>
                      </a:endParaRPr>
                    </a:p>
                  </a:txBody>
                  <a:tcPr marL="0" anchor="ctr"/>
                </a:tc>
                <a:extLst>
                  <a:ext uri="{0D108BD9-81ED-4DB2-BD59-A6C34878D82A}">
                    <a16:rowId xmlns:a16="http://schemas.microsoft.com/office/drawing/2014/main" val="3677065692"/>
                  </a:ext>
                </a:extLst>
              </a:tr>
            </a:tbl>
          </a:graphicData>
        </a:graphic>
      </p:graphicFrame>
      <p:sp>
        <p:nvSpPr>
          <p:cNvPr id="33" name="テキスト ボックス 32">
            <a:extLst>
              <a:ext uri="{FF2B5EF4-FFF2-40B4-BE49-F238E27FC236}">
                <a16:creationId xmlns:a16="http://schemas.microsoft.com/office/drawing/2014/main" id="{0DE33356-C2F2-B391-B845-A263B18E9D22}"/>
              </a:ext>
            </a:extLst>
          </p:cNvPr>
          <p:cNvSpPr txBox="1"/>
          <p:nvPr/>
        </p:nvSpPr>
        <p:spPr>
          <a:xfrm>
            <a:off x="2423593" y="3140968"/>
            <a:ext cx="8580252" cy="64633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a:ln>
                  <a:noFill/>
                </a:ln>
                <a:solidFill>
                  <a:srgbClr val="156082"/>
                </a:solidFill>
                <a:effectLst/>
                <a:uLnTx/>
                <a:uFillTx/>
                <a:latin typeface="Noto Sans JP Medium" panose="020B0600000000000000" pitchFamily="34" charset="-128"/>
                <a:ea typeface="Noto Sans JP Medium" panose="020B0600000000000000" pitchFamily="34" charset="-128"/>
                <a:cs typeface="+mn-cs"/>
              </a:rPr>
              <a:t>ライフパック</a:t>
            </a:r>
            <a:r>
              <a:rPr kumimoji="1" lang="en-US" altLang="ja-JP" b="0" i="0" u="none" strike="noStrike" kern="1200" cap="none" spc="0" normalizeH="0" baseline="0" noProof="0">
                <a:ln>
                  <a:noFill/>
                </a:ln>
                <a:solidFill>
                  <a:srgbClr val="156082"/>
                </a:solidFill>
                <a:effectLst/>
                <a:uLnTx/>
                <a:uFillTx/>
                <a:latin typeface="Noto Sans JP Medium" panose="020B0600000000000000" pitchFamily="34" charset="-128"/>
                <a:ea typeface="Noto Sans JP Medium" panose="020B0600000000000000" pitchFamily="34" charset="-128"/>
                <a:cs typeface="+mn-cs"/>
              </a:rPr>
              <a:t>® T </a:t>
            </a:r>
            <a:r>
              <a:rPr kumimoji="1" lang="ja-JP" altLang="en-US" b="0" i="0" u="none" strike="noStrike" kern="1200" cap="none" spc="0" normalizeH="0" baseline="0" noProof="0">
                <a:ln>
                  <a:noFill/>
                </a:ln>
                <a:solidFill>
                  <a:srgbClr val="156082"/>
                </a:solidFill>
                <a:effectLst/>
                <a:uLnTx/>
                <a:uFillTx/>
                <a:latin typeface="Noto Sans JP Medium" panose="020B0600000000000000" pitchFamily="34" charset="-128"/>
                <a:ea typeface="Noto Sans JP Medium" panose="020B0600000000000000" pitchFamily="34" charset="-128"/>
                <a:cs typeface="+mn-cs"/>
              </a:rPr>
              <a:t>＆ </a:t>
            </a:r>
            <a:r>
              <a:rPr kumimoji="1" lang="en-US" altLang="ja-JP" b="0" i="0" u="none" strike="noStrike" kern="1200" cap="none" spc="0" normalizeH="0" baseline="0" noProof="0">
                <a:ln>
                  <a:noFill/>
                </a:ln>
                <a:solidFill>
                  <a:srgbClr val="156082"/>
                </a:solidFill>
                <a:effectLst/>
                <a:uLnTx/>
                <a:uFillTx/>
                <a:latin typeface="Noto Sans JP Medium" panose="020B0600000000000000" pitchFamily="34" charset="-128"/>
                <a:ea typeface="Noto Sans JP Medium" panose="020B0600000000000000" pitchFamily="34" charset="-128"/>
                <a:cs typeface="+mn-cs"/>
              </a:rPr>
              <a:t>TRME® </a:t>
            </a:r>
            <a:r>
              <a:rPr kumimoji="1" lang="ja-JP" altLang="en-US" b="0" i="0" u="none" strike="noStrike" kern="1200" cap="none" spc="0" normalizeH="0" baseline="0" noProof="0">
                <a:ln>
                  <a:noFill/>
                </a:ln>
                <a:solidFill>
                  <a:srgbClr val="156082"/>
                </a:solidFill>
                <a:effectLst/>
                <a:uLnTx/>
                <a:uFillTx/>
                <a:latin typeface="Noto Sans JP Medium" panose="020B0600000000000000" pitchFamily="34" charset="-128"/>
                <a:ea typeface="Noto Sans JP Medium" panose="020B0600000000000000" pitchFamily="34" charset="-128"/>
                <a:cs typeface="+mn-cs"/>
              </a:rPr>
              <a:t>スムージー セット （バナナ風味</a:t>
            </a:r>
            <a:r>
              <a:rPr lang="ja-JP" altLang="en-US">
                <a:solidFill>
                  <a:srgbClr val="156082"/>
                </a:solidFill>
                <a:latin typeface="Noto Sans JP Medium" panose="020B0600000000000000" pitchFamily="34" charset="-128"/>
                <a:ea typeface="Noto Sans JP Medium" panose="020B0600000000000000" pitchFamily="34" charset="-128"/>
              </a:rPr>
              <a:t>）</a:t>
            </a:r>
            <a:endParaRPr kumimoji="1" lang="en-US" altLang="ja-JP" b="0" i="0" u="none" strike="noStrike" kern="1200" cap="none" spc="0" normalizeH="0" baseline="0" noProof="0">
              <a:ln>
                <a:noFill/>
              </a:ln>
              <a:solidFill>
                <a:srgbClr val="156082"/>
              </a:solidFill>
              <a:effectLst/>
              <a:uLnTx/>
              <a:uFillTx/>
              <a:latin typeface="Noto Sans JP Medium" panose="020B0600000000000000" pitchFamily="34" charset="-128"/>
              <a:ea typeface="Noto Sans JP Medium" panose="020B0600000000000000" pitchFamily="34" charset="-128"/>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a:ln>
                  <a:noFill/>
                </a:ln>
                <a:solidFill>
                  <a:srgbClr val="156082"/>
                </a:solidFill>
                <a:effectLst/>
                <a:uLnTx/>
                <a:uFillTx/>
                <a:latin typeface="Noto Sans JP Medium" panose="020B0600000000000000" pitchFamily="34" charset="-128"/>
                <a:ea typeface="Noto Sans JP Medium" panose="020B0600000000000000" pitchFamily="34" charset="-128"/>
                <a:cs typeface="+mn-cs"/>
              </a:rPr>
              <a:t>ライフパック</a:t>
            </a:r>
            <a:r>
              <a:rPr kumimoji="1" lang="en-US" altLang="ja-JP" b="0" i="0" u="none" strike="noStrike" kern="1200" cap="none" spc="0" normalizeH="0" baseline="0" noProof="0">
                <a:ln>
                  <a:noFill/>
                </a:ln>
                <a:solidFill>
                  <a:srgbClr val="156082"/>
                </a:solidFill>
                <a:effectLst/>
                <a:uLnTx/>
                <a:uFillTx/>
                <a:latin typeface="Noto Sans JP Medium" panose="020B0600000000000000" pitchFamily="34" charset="-128"/>
                <a:ea typeface="Noto Sans JP Medium" panose="020B0600000000000000" pitchFamily="34" charset="-128"/>
                <a:cs typeface="+mn-cs"/>
              </a:rPr>
              <a:t>®</a:t>
            </a:r>
            <a:r>
              <a:rPr kumimoji="1" lang="ja-JP" altLang="en-US" b="0" i="0" u="none" strike="noStrike" kern="1200" cap="none" spc="0" normalizeH="0" baseline="0" noProof="0">
                <a:ln>
                  <a:noFill/>
                </a:ln>
                <a:solidFill>
                  <a:srgbClr val="156082"/>
                </a:solidFill>
                <a:effectLst/>
                <a:uLnTx/>
                <a:uFillTx/>
                <a:latin typeface="Noto Sans JP Medium" panose="020B0600000000000000" pitchFamily="34" charset="-128"/>
                <a:ea typeface="Noto Sans JP Medium" panose="020B0600000000000000" pitchFamily="34" charset="-128"/>
                <a:cs typeface="+mn-cs"/>
              </a:rPr>
              <a:t> </a:t>
            </a:r>
            <a:r>
              <a:rPr kumimoji="1" lang="en-US" altLang="ja-JP" b="0" i="0" u="none" strike="noStrike" kern="1200" cap="none" spc="0" normalizeH="0" baseline="0" noProof="0">
                <a:ln>
                  <a:noFill/>
                </a:ln>
                <a:solidFill>
                  <a:srgbClr val="156082"/>
                </a:solidFill>
                <a:effectLst/>
                <a:uLnTx/>
                <a:uFillTx/>
                <a:latin typeface="Noto Sans JP Medium" panose="020B0600000000000000" pitchFamily="34" charset="-128"/>
                <a:ea typeface="Noto Sans JP Medium" panose="020B0600000000000000" pitchFamily="34" charset="-128"/>
                <a:cs typeface="+mn-cs"/>
              </a:rPr>
              <a:t>T</a:t>
            </a:r>
            <a:r>
              <a:rPr kumimoji="1" lang="ja-JP" altLang="en-US" b="0" i="0" u="none" strike="noStrike" kern="1200" cap="none" spc="0" normalizeH="0" baseline="0" noProof="0">
                <a:ln>
                  <a:noFill/>
                </a:ln>
                <a:solidFill>
                  <a:srgbClr val="156082"/>
                </a:solidFill>
                <a:effectLst/>
                <a:uLnTx/>
                <a:uFillTx/>
                <a:latin typeface="Noto Sans JP Medium" panose="020B0600000000000000" pitchFamily="34" charset="-128"/>
                <a:ea typeface="Noto Sans JP Medium" panose="020B0600000000000000" pitchFamily="34" charset="-128"/>
                <a:cs typeface="+mn-cs"/>
              </a:rPr>
              <a:t> ＆ </a:t>
            </a:r>
            <a:r>
              <a:rPr kumimoji="1" lang="en-US" altLang="ja-JP" b="0" i="0" u="none" strike="noStrike" kern="1200" cap="none" spc="0" normalizeH="0" baseline="0" noProof="0">
                <a:ln>
                  <a:noFill/>
                </a:ln>
                <a:solidFill>
                  <a:srgbClr val="156082"/>
                </a:solidFill>
                <a:effectLst/>
                <a:uLnTx/>
                <a:uFillTx/>
                <a:latin typeface="Noto Sans JP Medium" panose="020B0600000000000000" pitchFamily="34" charset="-128"/>
                <a:ea typeface="Noto Sans JP Medium" panose="020B0600000000000000" pitchFamily="34" charset="-128"/>
                <a:cs typeface="+mn-cs"/>
              </a:rPr>
              <a:t>TRME® </a:t>
            </a:r>
            <a:r>
              <a:rPr kumimoji="1" lang="ja-JP" altLang="en-US" b="0" i="0" u="none" strike="noStrike" kern="1200" cap="none" spc="0" normalizeH="0" baseline="0" noProof="0">
                <a:ln>
                  <a:noFill/>
                </a:ln>
                <a:solidFill>
                  <a:srgbClr val="156082"/>
                </a:solidFill>
                <a:effectLst/>
                <a:uLnTx/>
                <a:uFillTx/>
                <a:latin typeface="Noto Sans JP Medium" panose="020B0600000000000000" pitchFamily="34" charset="-128"/>
                <a:ea typeface="Noto Sans JP Medium" panose="020B0600000000000000" pitchFamily="34" charset="-128"/>
                <a:cs typeface="+mn-cs"/>
              </a:rPr>
              <a:t>スムージー セット （ストロベリーヨーグルト風味）</a:t>
            </a:r>
            <a:endParaRPr kumimoji="1" lang="en-US" altLang="ja-JP" b="0" i="0" u="none" strike="noStrike" kern="1200" cap="none" spc="0" normalizeH="0" baseline="0" noProof="0">
              <a:ln>
                <a:noFill/>
              </a:ln>
              <a:solidFill>
                <a:srgbClr val="156082"/>
              </a:solidFill>
              <a:effectLst/>
              <a:uLnTx/>
              <a:uFillTx/>
              <a:latin typeface="Noto Sans JP Medium" panose="020B0600000000000000" pitchFamily="34" charset="-128"/>
              <a:ea typeface="Noto Sans JP Medium" panose="020B0600000000000000" pitchFamily="34" charset="-128"/>
              <a:cs typeface="+mn-cs"/>
            </a:endParaRPr>
          </a:p>
        </p:txBody>
      </p:sp>
      <p:sp>
        <p:nvSpPr>
          <p:cNvPr id="34" name="テキスト ボックス 33">
            <a:extLst>
              <a:ext uri="{FF2B5EF4-FFF2-40B4-BE49-F238E27FC236}">
                <a16:creationId xmlns:a16="http://schemas.microsoft.com/office/drawing/2014/main" id="{B1C82A45-4843-4BA8-A31C-38A99085E33F}"/>
              </a:ext>
            </a:extLst>
          </p:cNvPr>
          <p:cNvSpPr txBox="1"/>
          <p:nvPr/>
        </p:nvSpPr>
        <p:spPr>
          <a:xfrm>
            <a:off x="6636360" y="4385863"/>
            <a:ext cx="4721535"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セット内容：</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4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ライフパック</a:t>
            </a:r>
            <a:r>
              <a:rPr kumimoji="1" lang="en-US" altLang="ja-JP" sz="14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 </a:t>
            </a:r>
            <a:r>
              <a:rPr kumimoji="1" lang="ja-JP" altLang="en-US" sz="14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タブレット</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4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TRME® </a:t>
            </a:r>
            <a:r>
              <a:rPr kumimoji="1" lang="ja-JP" altLang="en-US" sz="14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スムージー（</a:t>
            </a:r>
            <a:r>
              <a:rPr kumimoji="1" lang="en-US" altLang="ja-JP" sz="14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2</a:t>
            </a:r>
            <a:r>
              <a:rPr kumimoji="1" lang="ja-JP" altLang="en-US" sz="14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つの味いずれか１種類）</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プレゼント：</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4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500</a:t>
            </a:r>
            <a:r>
              <a:rPr kumimoji="1" lang="ja-JP" altLang="en-US" sz="1400" b="0" i="0" u="none" strike="noStrike" kern="1200" cap="none" spc="0" normalizeH="0" baseline="0" noProof="0" dirty="0">
                <a:ln>
                  <a:noFill/>
                </a:ln>
                <a:effectLst/>
                <a:uLnTx/>
                <a:uFillTx/>
                <a:latin typeface="Noto Sans JP Light" panose="020B0300000000000000" pitchFamily="34" charset="-128"/>
                <a:ea typeface="Noto Sans JP Light" panose="020B0300000000000000" pitchFamily="34" charset="-128"/>
              </a:rPr>
              <a:t>円（税込）クーポン</a:t>
            </a:r>
          </a:p>
        </p:txBody>
      </p:sp>
      <p:sp>
        <p:nvSpPr>
          <p:cNvPr id="3" name="正方形/長方形 2">
            <a:extLst>
              <a:ext uri="{FF2B5EF4-FFF2-40B4-BE49-F238E27FC236}">
                <a16:creationId xmlns:a16="http://schemas.microsoft.com/office/drawing/2014/main" id="{8780AF7C-1F67-D979-C130-703883ECC00B}"/>
              </a:ext>
            </a:extLst>
          </p:cNvPr>
          <p:cNvSpPr/>
          <p:nvPr/>
        </p:nvSpPr>
        <p:spPr>
          <a:xfrm>
            <a:off x="0" y="0"/>
            <a:ext cx="12192000" cy="692696"/>
          </a:xfrm>
          <a:prstGeom prst="rect">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kumimoji="1" lang="ja-JP" altLang="en-US" sz="2800" b="0" i="0" u="none" strike="noStrike" kern="1200" cap="none" spc="0" normalizeH="0" baseline="0" noProof="0" dirty="0">
                <a:ln>
                  <a:noFill/>
                </a:ln>
                <a:solidFill>
                  <a:prstClr val="white"/>
                </a:solidFill>
                <a:effectLst/>
                <a:uLnTx/>
                <a:uFillTx/>
                <a:latin typeface="Noto Sans JP Light" panose="020B0300000000000000" pitchFamily="34" charset="-128"/>
                <a:ea typeface="Noto Sans JP Light" panose="020B0300000000000000" pitchFamily="34" charset="-128"/>
                <a:cs typeface="+mn-cs"/>
              </a:rPr>
              <a:t>セット販売（ニュースキン チャージアップ）</a:t>
            </a:r>
            <a:endParaRPr kumimoji="1" lang="en-US" altLang="ja-JP" sz="2800" b="0" i="0" u="none" strike="noStrike" kern="1200" cap="none" spc="0" normalizeH="0" baseline="0" noProof="0" dirty="0">
              <a:ln>
                <a:noFill/>
              </a:ln>
              <a:solidFill>
                <a:prstClr val="white"/>
              </a:solidFill>
              <a:effectLst/>
              <a:uLnTx/>
              <a:uFillTx/>
              <a:latin typeface="Noto Sans JP Medium" panose="020B0600000000000000" pitchFamily="34" charset="-128"/>
              <a:ea typeface="Noto Sans JP Medium" panose="020B0600000000000000" pitchFamily="34" charset="-128"/>
              <a:cs typeface="+mn-cs"/>
            </a:endParaRPr>
          </a:p>
        </p:txBody>
      </p:sp>
      <p:grpSp>
        <p:nvGrpSpPr>
          <p:cNvPr id="9" name="グループ化 8">
            <a:extLst>
              <a:ext uri="{FF2B5EF4-FFF2-40B4-BE49-F238E27FC236}">
                <a16:creationId xmlns:a16="http://schemas.microsoft.com/office/drawing/2014/main" id="{D1CE46DF-2081-70D2-9BD6-06C0F956186A}"/>
              </a:ext>
            </a:extLst>
          </p:cNvPr>
          <p:cNvGrpSpPr/>
          <p:nvPr/>
        </p:nvGrpSpPr>
        <p:grpSpPr>
          <a:xfrm>
            <a:off x="2423592" y="1192871"/>
            <a:ext cx="6238946" cy="1595342"/>
            <a:chOff x="2423592" y="1016103"/>
            <a:chExt cx="5753562" cy="1471226"/>
          </a:xfrm>
        </p:grpSpPr>
        <p:sp>
          <p:nvSpPr>
            <p:cNvPr id="37" name="テキスト ボックス 36">
              <a:extLst>
                <a:ext uri="{FF2B5EF4-FFF2-40B4-BE49-F238E27FC236}">
                  <a16:creationId xmlns:a16="http://schemas.microsoft.com/office/drawing/2014/main" id="{8EE0FE52-D456-D4AE-9EEF-DD4CBC5CBC06}"/>
                </a:ext>
              </a:extLst>
            </p:cNvPr>
            <p:cNvSpPr txBox="1"/>
            <p:nvPr/>
          </p:nvSpPr>
          <p:spPr>
            <a:xfrm>
              <a:off x="6181324" y="1186075"/>
              <a:ext cx="199583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i="0" u="none" strike="noStrike" kern="1200" cap="none" spc="0" normalizeH="0" baseline="0" noProof="0">
                  <a:ln>
                    <a:noFill/>
                  </a:ln>
                  <a:solidFill>
                    <a:srgbClr val="4EBAB8"/>
                  </a:solidFill>
                  <a:effectLst/>
                  <a:uLnTx/>
                  <a:uFillTx/>
                  <a:latin typeface="游ゴシック" panose="02110004020202020204"/>
                  <a:ea typeface="游ゴシック" panose="020B0400000000000000" pitchFamily="50" charset="-128"/>
                  <a:cs typeface="+mn-cs"/>
                </a:rPr>
                <a:t>プレゼント</a:t>
              </a:r>
            </a:p>
          </p:txBody>
        </p:sp>
        <p:pic>
          <p:nvPicPr>
            <p:cNvPr id="2" name="図 1" descr="テキスト&#10;&#10;自動的に生成された説明">
              <a:extLst>
                <a:ext uri="{FF2B5EF4-FFF2-40B4-BE49-F238E27FC236}">
                  <a16:creationId xmlns:a16="http://schemas.microsoft.com/office/drawing/2014/main" id="{97D07139-B6D0-1DA7-AC98-31EE4DDCED3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23592" y="1268760"/>
              <a:ext cx="1305226" cy="1218569"/>
            </a:xfrm>
            <a:prstGeom prst="rect">
              <a:avLst/>
            </a:prstGeom>
          </p:spPr>
        </p:pic>
        <p:pic>
          <p:nvPicPr>
            <p:cNvPr id="14" name="図 13" descr="文字の書かれた紙&#10;&#10;自動的に生成された説明">
              <a:extLst>
                <a:ext uri="{FF2B5EF4-FFF2-40B4-BE49-F238E27FC236}">
                  <a16:creationId xmlns:a16="http://schemas.microsoft.com/office/drawing/2014/main" id="{711A3760-1F49-92F9-9FDD-63D6307F48C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28818" y="1016103"/>
              <a:ext cx="1305226" cy="1433823"/>
            </a:xfrm>
            <a:prstGeom prst="rect">
              <a:avLst/>
            </a:prstGeom>
          </p:spPr>
        </p:pic>
        <p:sp>
          <p:nvSpPr>
            <p:cNvPr id="15" name="加算記号 14">
              <a:extLst>
                <a:ext uri="{FF2B5EF4-FFF2-40B4-BE49-F238E27FC236}">
                  <a16:creationId xmlns:a16="http://schemas.microsoft.com/office/drawing/2014/main" id="{9AD4B321-0DEF-F0F1-688F-91629EC23BDC}"/>
                </a:ext>
              </a:extLst>
            </p:cNvPr>
            <p:cNvSpPr/>
            <p:nvPr/>
          </p:nvSpPr>
          <p:spPr>
            <a:xfrm>
              <a:off x="5303993" y="1603556"/>
              <a:ext cx="417015" cy="428888"/>
            </a:xfrm>
            <a:prstGeom prst="mathPlus">
              <a:avLst/>
            </a:prstGeom>
            <a:solidFill>
              <a:srgbClr val="40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pic>
          <p:nvPicPr>
            <p:cNvPr id="17" name="図 16">
              <a:extLst>
                <a:ext uri="{FF2B5EF4-FFF2-40B4-BE49-F238E27FC236}">
                  <a16:creationId xmlns:a16="http://schemas.microsoft.com/office/drawing/2014/main" id="{B9791FF2-550F-5FFC-35D9-93BC5050A4E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11647" y="1648598"/>
              <a:ext cx="1555478" cy="767691"/>
            </a:xfrm>
            <a:prstGeom prst="rect">
              <a:avLst/>
            </a:prstGeom>
          </p:spPr>
        </p:pic>
      </p:grpSp>
      <p:graphicFrame>
        <p:nvGraphicFramePr>
          <p:cNvPr id="6" name="表 5">
            <a:extLst>
              <a:ext uri="{FF2B5EF4-FFF2-40B4-BE49-F238E27FC236}">
                <a16:creationId xmlns:a16="http://schemas.microsoft.com/office/drawing/2014/main" id="{CF75DE44-FCD4-64E9-E553-EEB141746174}"/>
              </a:ext>
            </a:extLst>
          </p:cNvPr>
          <p:cNvGraphicFramePr>
            <a:graphicFrameLocks noGrp="1"/>
          </p:cNvGraphicFramePr>
          <p:nvPr>
            <p:extLst>
              <p:ext uri="{D42A27DB-BD31-4B8C-83A1-F6EECF244321}">
                <p14:modId xmlns:p14="http://schemas.microsoft.com/office/powerpoint/2010/main" val="2792170972"/>
              </p:ext>
            </p:extLst>
          </p:nvPr>
        </p:nvGraphicFramePr>
        <p:xfrm>
          <a:off x="2495518" y="4889602"/>
          <a:ext cx="4176546" cy="1584960"/>
        </p:xfrm>
        <a:graphic>
          <a:graphicData uri="http://schemas.openxmlformats.org/drawingml/2006/table">
            <a:tbl>
              <a:tblPr firstRow="1" bandRow="1">
                <a:tableStyleId>{2D5ABB26-0587-4C30-8999-92F81FD0307C}</a:tableStyleId>
              </a:tblPr>
              <a:tblGrid>
                <a:gridCol w="1968925">
                  <a:extLst>
                    <a:ext uri="{9D8B030D-6E8A-4147-A177-3AD203B41FA5}">
                      <a16:colId xmlns:a16="http://schemas.microsoft.com/office/drawing/2014/main" val="2355423685"/>
                    </a:ext>
                  </a:extLst>
                </a:gridCol>
                <a:gridCol w="2207621">
                  <a:extLst>
                    <a:ext uri="{9D8B030D-6E8A-4147-A177-3AD203B41FA5}">
                      <a16:colId xmlns:a16="http://schemas.microsoft.com/office/drawing/2014/main" val="3995477016"/>
                    </a:ext>
                  </a:extLst>
                </a:gridCol>
              </a:tblGrid>
              <a:tr h="0">
                <a:tc>
                  <a:txBody>
                    <a:bodyPr/>
                    <a:lstStyle/>
                    <a:p>
                      <a:r>
                        <a:rPr kumimoji="1" lang="en-US" altLang="ja-JP" sz="1400" dirty="0">
                          <a:solidFill>
                            <a:schemeClr val="tx1"/>
                          </a:solidFill>
                        </a:rPr>
                        <a:t>ADP</a:t>
                      </a:r>
                      <a:r>
                        <a:rPr kumimoji="1" lang="en-US" altLang="ja-JP" sz="1600" dirty="0">
                          <a:solidFill>
                            <a:schemeClr val="tx1"/>
                          </a:solidFill>
                        </a:rPr>
                        <a:t>5%</a:t>
                      </a:r>
                      <a:r>
                        <a:rPr kumimoji="1" lang="ja-JP" altLang="en-US" sz="1400" dirty="0">
                          <a:solidFill>
                            <a:schemeClr val="tx1"/>
                          </a:solidFill>
                        </a:rPr>
                        <a:t>価格</a:t>
                      </a:r>
                      <a:r>
                        <a:rPr kumimoji="1" lang="ja-JP" altLang="en-US" sz="1100" dirty="0">
                          <a:solidFill>
                            <a:schemeClr val="tx1"/>
                          </a:solidFill>
                        </a:rPr>
                        <a:t>（税込）</a:t>
                      </a:r>
                      <a:r>
                        <a:rPr kumimoji="1" lang="ja-JP" altLang="en-US" sz="1400" dirty="0">
                          <a:solidFill>
                            <a:schemeClr val="tx1"/>
                          </a:solidFill>
                        </a:rPr>
                        <a:t>：</a:t>
                      </a:r>
                      <a:endParaRPr kumimoji="1" lang="en-US" altLang="ja-JP" sz="14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a:solidFill>
                            <a:schemeClr val="tx1"/>
                          </a:solidFill>
                        </a:rPr>
                        <a:t>ADP</a:t>
                      </a:r>
                      <a:r>
                        <a:rPr kumimoji="1" lang="en-US" altLang="ja-JP" sz="1600" dirty="0">
                          <a:solidFill>
                            <a:schemeClr val="tx1"/>
                          </a:solidFill>
                        </a:rPr>
                        <a:t>5%</a:t>
                      </a:r>
                      <a:r>
                        <a:rPr kumimoji="1" lang="ja-JP" altLang="en-US" sz="1400" dirty="0">
                          <a:solidFill>
                            <a:schemeClr val="tx1"/>
                          </a:solidFill>
                        </a:rPr>
                        <a:t>価格</a:t>
                      </a:r>
                      <a:r>
                        <a:rPr kumimoji="1" lang="ja-JP" altLang="en-US" sz="1100" dirty="0">
                          <a:solidFill>
                            <a:schemeClr val="tx1"/>
                          </a:solidFill>
                        </a:rPr>
                        <a:t>（税抜）</a:t>
                      </a:r>
                      <a:r>
                        <a:rPr kumimoji="1" lang="ja-JP" altLang="en-US" sz="1400" dirty="0">
                          <a:solidFill>
                            <a:schemeClr val="tx1"/>
                          </a:solidFill>
                        </a:rPr>
                        <a:t>：</a:t>
                      </a:r>
                      <a:endParaRPr kumimoji="1" lang="en-US" altLang="ja-JP" sz="1400" dirty="0">
                        <a:solidFill>
                          <a:schemeClr val="tx1"/>
                        </a:solidFill>
                      </a:endParaRPr>
                    </a:p>
                    <a:p>
                      <a:pPr algn="l"/>
                      <a:r>
                        <a:rPr kumimoji="1" lang="en-US" altLang="ja-JP" sz="1400" kern="1200" dirty="0">
                          <a:solidFill>
                            <a:schemeClr val="tx1"/>
                          </a:solidFill>
                          <a:latin typeface="Noto Sans JP Light" panose="020B0300000000000000" pitchFamily="34" charset="-128"/>
                          <a:ea typeface="Noto Sans JP Light" panose="020B0300000000000000" pitchFamily="34" charset="-128"/>
                          <a:cs typeface="+mn-cs"/>
                        </a:rPr>
                        <a:t>PSV</a:t>
                      </a:r>
                      <a:r>
                        <a:rPr kumimoji="1" lang="ja-JP" altLang="en-US" sz="1400" kern="1200" dirty="0">
                          <a:solidFill>
                            <a:schemeClr val="tx1"/>
                          </a:solidFill>
                          <a:latin typeface="Noto Sans JP Light" panose="020B0300000000000000" pitchFamily="34" charset="-128"/>
                          <a:ea typeface="Noto Sans JP Light" panose="020B0300000000000000" pitchFamily="34" charset="-128"/>
                          <a:cs typeface="+mn-cs"/>
                        </a:rPr>
                        <a:t>：</a:t>
                      </a:r>
                      <a:endParaRPr kumimoji="1" lang="en-US" altLang="ja-JP" sz="1400" kern="1200" dirty="0">
                        <a:solidFill>
                          <a:schemeClr val="tx1"/>
                        </a:solidFill>
                        <a:latin typeface="Noto Sans JP Light" panose="020B0300000000000000" pitchFamily="34" charset="-128"/>
                        <a:ea typeface="Noto Sans JP Light" panose="020B0300000000000000" pitchFamily="34" charset="-128"/>
                        <a:cs typeface="+mn-cs"/>
                      </a:endParaRPr>
                    </a:p>
                  </a:txBody>
                  <a:tcPr anchor="ctr"/>
                </a:tc>
                <a:tc>
                  <a:txBody>
                    <a:bodyPr/>
                    <a:lstStyle/>
                    <a:p>
                      <a:r>
                        <a:rPr kumimoji="1" lang="en-US" altLang="ja-JP" sz="1500" dirty="0">
                          <a:solidFill>
                            <a:schemeClr val="tx1"/>
                          </a:solidFill>
                          <a:latin typeface="Noto Sans JP Light" panose="020B0300000000000000" pitchFamily="34" charset="-128"/>
                          <a:ea typeface="Noto Sans JP Light" panose="020B0300000000000000" pitchFamily="34" charset="-128"/>
                        </a:rPr>
                        <a:t>11,041</a:t>
                      </a:r>
                      <a:r>
                        <a:rPr kumimoji="1" lang="ja-JP" altLang="en-US" sz="1500" dirty="0">
                          <a:solidFill>
                            <a:schemeClr val="tx1"/>
                          </a:solidFill>
                          <a:latin typeface="Noto Sans JP Light" panose="020B0300000000000000" pitchFamily="34" charset="-128"/>
                          <a:ea typeface="Noto Sans JP Light" panose="020B0300000000000000" pitchFamily="34" charset="-128"/>
                        </a:rPr>
                        <a:t>円</a:t>
                      </a:r>
                      <a:endParaRPr kumimoji="1" lang="en-US" altLang="ja-JP" sz="1500" dirty="0">
                        <a:solidFill>
                          <a:schemeClr val="tx1"/>
                        </a:solidFill>
                        <a:latin typeface="Noto Sans JP Light" panose="020B0300000000000000" pitchFamily="34" charset="-128"/>
                        <a:ea typeface="Noto Sans JP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500" kern="1200" dirty="0">
                          <a:solidFill>
                            <a:schemeClr val="tx1"/>
                          </a:solidFill>
                          <a:latin typeface="Noto Sans JP Light" panose="020B0300000000000000" pitchFamily="34" charset="-128"/>
                          <a:ea typeface="Noto Sans JP Light" panose="020B0300000000000000" pitchFamily="34" charset="-128"/>
                          <a:cs typeface="+mn-cs"/>
                        </a:rPr>
                        <a:t>10,223</a:t>
                      </a:r>
                      <a:r>
                        <a:rPr kumimoji="1" lang="ja-JP" altLang="en-US" sz="1500" kern="1200" dirty="0">
                          <a:solidFill>
                            <a:schemeClr val="tx1"/>
                          </a:solidFill>
                          <a:latin typeface="Noto Sans JP Light" panose="020B0300000000000000" pitchFamily="34" charset="-128"/>
                          <a:ea typeface="Noto Sans JP Light" panose="020B0300000000000000" pitchFamily="34" charset="-128"/>
                          <a:cs typeface="+mn-cs"/>
                        </a:rPr>
                        <a:t>円</a:t>
                      </a:r>
                      <a:endParaRPr kumimoji="1" lang="en-US" altLang="ja-JP" sz="1500" kern="1200" dirty="0">
                        <a:solidFill>
                          <a:schemeClr val="tx1"/>
                        </a:solidFill>
                        <a:latin typeface="Noto Sans JP Light" panose="020B0300000000000000" pitchFamily="34" charset="-128"/>
                        <a:ea typeface="Noto Sans JP Light" panose="020B0300000000000000" pitchFamily="34" charset="-128"/>
                        <a:cs typeface="+mn-cs"/>
                      </a:endParaRPr>
                    </a:p>
                    <a:p>
                      <a:r>
                        <a:rPr kumimoji="1" lang="en-US" altLang="ja-JP" sz="1500" dirty="0">
                          <a:solidFill>
                            <a:schemeClr val="tx1"/>
                          </a:solidFill>
                          <a:latin typeface="Noto Sans JP Light" panose="020B0300000000000000" pitchFamily="34" charset="-128"/>
                          <a:ea typeface="Noto Sans JP Light" panose="020B0300000000000000" pitchFamily="34" charset="-128"/>
                        </a:rPr>
                        <a:t>59.65</a:t>
                      </a:r>
                      <a:endParaRPr kumimoji="1" lang="ja-JP" altLang="en-US" sz="1500" dirty="0">
                        <a:solidFill>
                          <a:schemeClr val="tx1"/>
                        </a:solidFill>
                        <a:latin typeface="Noto Sans JP Light" panose="020B0300000000000000" pitchFamily="34" charset="-128"/>
                        <a:ea typeface="Noto Sans JP Light" panose="020B0300000000000000" pitchFamily="34" charset="-128"/>
                      </a:endParaRPr>
                    </a:p>
                  </a:txBody>
                  <a:tcPr marL="0" anchor="ctr"/>
                </a:tc>
                <a:extLst>
                  <a:ext uri="{0D108BD9-81ED-4DB2-BD59-A6C34878D82A}">
                    <a16:rowId xmlns:a16="http://schemas.microsoft.com/office/drawing/2014/main" val="1094910392"/>
                  </a:ext>
                </a:extLst>
              </a:tr>
              <a:tr h="370840">
                <a:tc>
                  <a:txBody>
                    <a:bodyPr/>
                    <a:lstStyle/>
                    <a:p>
                      <a:r>
                        <a:rPr kumimoji="1" lang="en-US" altLang="ja-JP" sz="1400" dirty="0">
                          <a:solidFill>
                            <a:schemeClr val="tx1"/>
                          </a:solidFill>
                        </a:rPr>
                        <a:t>ADP</a:t>
                      </a:r>
                      <a:r>
                        <a:rPr kumimoji="1" lang="en-US" altLang="ja-JP" sz="1600" dirty="0">
                          <a:solidFill>
                            <a:schemeClr val="tx1"/>
                          </a:solidFill>
                        </a:rPr>
                        <a:t>10%</a:t>
                      </a:r>
                      <a:r>
                        <a:rPr kumimoji="1" lang="ja-JP" altLang="en-US" sz="1400" dirty="0">
                          <a:solidFill>
                            <a:schemeClr val="tx1"/>
                          </a:solidFill>
                        </a:rPr>
                        <a:t>価格</a:t>
                      </a:r>
                      <a:r>
                        <a:rPr kumimoji="1" lang="ja-JP" altLang="en-US" sz="1100" dirty="0">
                          <a:solidFill>
                            <a:schemeClr val="tx1"/>
                          </a:solidFill>
                        </a:rPr>
                        <a:t>（税込）</a:t>
                      </a:r>
                      <a:r>
                        <a:rPr kumimoji="1" lang="ja-JP" altLang="en-US" sz="1400" dirty="0">
                          <a:solidFill>
                            <a:schemeClr val="tx1"/>
                          </a:solidFill>
                        </a:rPr>
                        <a:t>：</a:t>
                      </a:r>
                      <a:endParaRPr kumimoji="1" lang="en-US" altLang="ja-JP" sz="14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a:solidFill>
                            <a:schemeClr val="tx1"/>
                          </a:solidFill>
                        </a:rPr>
                        <a:t>ADP</a:t>
                      </a:r>
                      <a:r>
                        <a:rPr kumimoji="1" lang="en-US" altLang="ja-JP" sz="1600" dirty="0">
                          <a:solidFill>
                            <a:schemeClr val="tx1"/>
                          </a:solidFill>
                        </a:rPr>
                        <a:t>10%</a:t>
                      </a:r>
                      <a:r>
                        <a:rPr kumimoji="1" lang="ja-JP" altLang="en-US" sz="1400" dirty="0">
                          <a:solidFill>
                            <a:schemeClr val="tx1"/>
                          </a:solidFill>
                        </a:rPr>
                        <a:t>価格</a:t>
                      </a:r>
                      <a:r>
                        <a:rPr kumimoji="1" lang="ja-JP" altLang="en-US" sz="1100" dirty="0">
                          <a:solidFill>
                            <a:schemeClr val="tx1"/>
                          </a:solidFill>
                        </a:rPr>
                        <a:t>（税抜）</a:t>
                      </a:r>
                      <a:r>
                        <a:rPr kumimoji="1" lang="ja-JP" altLang="en-US" sz="1400" dirty="0">
                          <a:solidFill>
                            <a:schemeClr val="tx1"/>
                          </a:solidFill>
                        </a:rPr>
                        <a:t>：</a:t>
                      </a:r>
                      <a:endParaRPr kumimoji="1" lang="en-US" altLang="ja-JP" sz="1400" dirty="0">
                        <a:solidFill>
                          <a:schemeClr val="tx1"/>
                        </a:solidFill>
                      </a:endParaRPr>
                    </a:p>
                    <a:p>
                      <a:pPr algn="l"/>
                      <a:r>
                        <a:rPr kumimoji="1" lang="en-US" altLang="ja-JP" sz="1400" kern="1200" dirty="0">
                          <a:solidFill>
                            <a:schemeClr val="tx1"/>
                          </a:solidFill>
                          <a:latin typeface="Noto Sans JP Light" panose="020B0300000000000000" pitchFamily="34" charset="-128"/>
                          <a:ea typeface="Noto Sans JP Light" panose="020B0300000000000000" pitchFamily="34" charset="-128"/>
                          <a:cs typeface="+mn-cs"/>
                        </a:rPr>
                        <a:t>PSV</a:t>
                      </a:r>
                      <a:r>
                        <a:rPr kumimoji="1" lang="ja-JP" altLang="en-US" sz="1400" kern="1200" dirty="0">
                          <a:solidFill>
                            <a:schemeClr val="tx1"/>
                          </a:solidFill>
                          <a:latin typeface="Noto Sans JP Light" panose="020B0300000000000000" pitchFamily="34" charset="-128"/>
                          <a:ea typeface="Noto Sans JP Light" panose="020B0300000000000000" pitchFamily="34" charset="-128"/>
                          <a:cs typeface="+mn-cs"/>
                        </a:rPr>
                        <a:t>：</a:t>
                      </a:r>
                      <a:endParaRPr kumimoji="1" lang="en-US" altLang="ja-JP" sz="1400" kern="1200" dirty="0">
                        <a:solidFill>
                          <a:schemeClr val="tx1"/>
                        </a:solidFill>
                        <a:latin typeface="Noto Sans JP Light" panose="020B0300000000000000" pitchFamily="34" charset="-128"/>
                        <a:ea typeface="Noto Sans JP Light" panose="020B0300000000000000" pitchFamily="34" charset="-128"/>
                        <a:cs typeface="+mn-cs"/>
                      </a:endParaRPr>
                    </a:p>
                  </a:txBody>
                  <a:tcPr anchor="ctr"/>
                </a:tc>
                <a:tc>
                  <a:txBody>
                    <a:bodyPr/>
                    <a:lstStyle/>
                    <a:p>
                      <a:r>
                        <a:rPr kumimoji="1" lang="en-US" altLang="ja-JP" sz="1500" dirty="0">
                          <a:solidFill>
                            <a:schemeClr val="tx1"/>
                          </a:solidFill>
                          <a:latin typeface="Noto Sans JP Light" panose="020B0300000000000000" pitchFamily="34" charset="-128"/>
                          <a:ea typeface="Noto Sans JP Light" panose="020B0300000000000000" pitchFamily="34" charset="-128"/>
                        </a:rPr>
                        <a:t>10,460</a:t>
                      </a:r>
                      <a:r>
                        <a:rPr kumimoji="1" lang="ja-JP" altLang="en-US" sz="1500" dirty="0">
                          <a:solidFill>
                            <a:schemeClr val="tx1"/>
                          </a:solidFill>
                          <a:latin typeface="Noto Sans JP Light" panose="020B0300000000000000" pitchFamily="34" charset="-128"/>
                          <a:ea typeface="Noto Sans JP Light" panose="020B0300000000000000" pitchFamily="34" charset="-128"/>
                        </a:rPr>
                        <a:t>円</a:t>
                      </a:r>
                      <a:endParaRPr kumimoji="1" lang="en-US" altLang="ja-JP" sz="1500" dirty="0">
                        <a:solidFill>
                          <a:schemeClr val="tx1"/>
                        </a:solidFill>
                        <a:latin typeface="Noto Sans JP Light" panose="020B0300000000000000" pitchFamily="34" charset="-128"/>
                        <a:ea typeface="Noto Sans JP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500" kern="1200" dirty="0">
                          <a:solidFill>
                            <a:schemeClr val="tx1"/>
                          </a:solidFill>
                          <a:latin typeface="Noto Sans JP Light" panose="020B0300000000000000" pitchFamily="34" charset="-128"/>
                          <a:ea typeface="Noto Sans JP Light" panose="020B0300000000000000" pitchFamily="34" charset="-128"/>
                          <a:cs typeface="+mn-cs"/>
                        </a:rPr>
                        <a:t>9,685</a:t>
                      </a:r>
                      <a:r>
                        <a:rPr kumimoji="1" lang="ja-JP" altLang="en-US" sz="1500" kern="1200" dirty="0">
                          <a:solidFill>
                            <a:schemeClr val="tx1"/>
                          </a:solidFill>
                          <a:latin typeface="Noto Sans JP Light" panose="020B0300000000000000" pitchFamily="34" charset="-128"/>
                          <a:ea typeface="Noto Sans JP Light" panose="020B0300000000000000" pitchFamily="34" charset="-128"/>
                          <a:cs typeface="+mn-cs"/>
                        </a:rPr>
                        <a:t>円</a:t>
                      </a:r>
                      <a:endParaRPr kumimoji="1" lang="en-US" altLang="ja-JP" sz="1500" kern="1200" dirty="0">
                        <a:solidFill>
                          <a:schemeClr val="tx1"/>
                        </a:solidFill>
                        <a:latin typeface="Noto Sans JP Light" panose="020B0300000000000000" pitchFamily="34" charset="-128"/>
                        <a:ea typeface="Noto Sans JP Light" panose="020B0300000000000000" pitchFamily="34" charset="-128"/>
                        <a:cs typeface="+mn-cs"/>
                      </a:endParaRPr>
                    </a:p>
                    <a:p>
                      <a:r>
                        <a:rPr kumimoji="1" lang="en-US" altLang="ja-JP" sz="1500" dirty="0">
                          <a:solidFill>
                            <a:schemeClr val="tx1"/>
                          </a:solidFill>
                          <a:latin typeface="Noto Sans JP Light" panose="020B0300000000000000" pitchFamily="34" charset="-128"/>
                          <a:ea typeface="Noto Sans JP Light" panose="020B0300000000000000" pitchFamily="34" charset="-128"/>
                        </a:rPr>
                        <a:t>56.50</a:t>
                      </a:r>
                      <a:endParaRPr kumimoji="1" lang="ja-JP" altLang="en-US" sz="1500" dirty="0">
                        <a:solidFill>
                          <a:schemeClr val="tx1"/>
                        </a:solidFill>
                        <a:latin typeface="Noto Sans JP Light" panose="020B0300000000000000" pitchFamily="34" charset="-128"/>
                        <a:ea typeface="Noto Sans JP Light" panose="020B0300000000000000" pitchFamily="34" charset="-128"/>
                      </a:endParaRPr>
                    </a:p>
                  </a:txBody>
                  <a:tcPr marL="0" anchor="ctr"/>
                </a:tc>
                <a:extLst>
                  <a:ext uri="{0D108BD9-81ED-4DB2-BD59-A6C34878D82A}">
                    <a16:rowId xmlns:a16="http://schemas.microsoft.com/office/drawing/2014/main" val="2517158804"/>
                  </a:ext>
                </a:extLst>
              </a:tr>
            </a:tbl>
          </a:graphicData>
        </a:graphic>
      </p:graphicFrame>
    </p:spTree>
    <p:extLst>
      <p:ext uri="{BB962C8B-B14F-4D97-AF65-F5344CB8AC3E}">
        <p14:creationId xmlns:p14="http://schemas.microsoft.com/office/powerpoint/2010/main" val="30683242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グラフィカル ユーザー インターフェイス, Web サイト&#10;&#10;自動的に生成された説明">
            <a:extLst>
              <a:ext uri="{FF2B5EF4-FFF2-40B4-BE49-F238E27FC236}">
                <a16:creationId xmlns:a16="http://schemas.microsoft.com/office/drawing/2014/main" id="{FFFDE209-C564-C428-99D0-D400FA5CD9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3" y="0"/>
            <a:ext cx="12189833" cy="6858000"/>
          </a:xfrm>
          <a:prstGeom prst="rect">
            <a:avLst/>
          </a:prstGeom>
        </p:spPr>
      </p:pic>
    </p:spTree>
    <p:extLst>
      <p:ext uri="{BB962C8B-B14F-4D97-AF65-F5344CB8AC3E}">
        <p14:creationId xmlns:p14="http://schemas.microsoft.com/office/powerpoint/2010/main" val="4067137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Web サイト&#10;&#10;自動的に生成された説明">
            <a:extLst>
              <a:ext uri="{FF2B5EF4-FFF2-40B4-BE49-F238E27FC236}">
                <a16:creationId xmlns:a16="http://schemas.microsoft.com/office/drawing/2014/main" id="{EA2C6DD7-0971-5DA4-EF80-69DBD78AD7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3" y="0"/>
            <a:ext cx="12189833" cy="6858000"/>
          </a:xfrm>
          <a:prstGeom prst="rect">
            <a:avLst/>
          </a:prstGeom>
        </p:spPr>
      </p:pic>
    </p:spTree>
    <p:extLst>
      <p:ext uri="{BB962C8B-B14F-4D97-AF65-F5344CB8AC3E}">
        <p14:creationId xmlns:p14="http://schemas.microsoft.com/office/powerpoint/2010/main" val="4202845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EB441E-096F-564C-AE9B-3CC755130E8B}"/>
              </a:ext>
            </a:extLst>
          </p:cNvPr>
          <p:cNvSpPr txBox="1"/>
          <p:nvPr/>
        </p:nvSpPr>
        <p:spPr>
          <a:xfrm>
            <a:off x="5985745" y="3968592"/>
            <a:ext cx="53508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200" b="0" i="0" u="none" strike="noStrike" kern="1200" cap="none" spc="0" normalizeH="0" baseline="0" noProof="0">
                <a:ln>
                  <a:noFill/>
                </a:ln>
                <a:solidFill>
                  <a:prstClr val="white"/>
                </a:solidFill>
                <a:effectLst/>
                <a:uLnTx/>
                <a:uFillTx/>
                <a:latin typeface="Freeland" pitchFamily="2" charset="0"/>
                <a:ea typeface="+mn-ea"/>
                <a:cs typeface="+mn-cs"/>
              </a:rPr>
              <a:t>TR90</a:t>
            </a:r>
          </a:p>
        </p:txBody>
      </p:sp>
      <p:sp>
        <p:nvSpPr>
          <p:cNvPr id="3" name="テキスト ボックス 2">
            <a:extLst>
              <a:ext uri="{FF2B5EF4-FFF2-40B4-BE49-F238E27FC236}">
                <a16:creationId xmlns:a16="http://schemas.microsoft.com/office/drawing/2014/main" id="{CA4ED8D2-85C3-E02B-0F31-EF3BD787A2B9}"/>
              </a:ext>
            </a:extLst>
          </p:cNvPr>
          <p:cNvSpPr txBox="1"/>
          <p:nvPr/>
        </p:nvSpPr>
        <p:spPr>
          <a:xfrm>
            <a:off x="408844" y="2749123"/>
            <a:ext cx="11374312" cy="243893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54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rPr>
              <a:t>カラダ</a:t>
            </a:r>
            <a:r>
              <a:rPr kumimoji="1" lang="ja-JP" altLang="en-US" sz="40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rPr>
              <a:t>（ボディ） </a:t>
            </a:r>
            <a:r>
              <a:rPr lang="ja-JP" altLang="en-US" sz="5400">
                <a:latin typeface="Noto Sans JP" panose="020B0500000000000000" pitchFamily="34" charset="-128"/>
                <a:ea typeface="Noto Sans JP" panose="020B0500000000000000" pitchFamily="34" charset="-128"/>
              </a:rPr>
              <a:t>は</a:t>
            </a:r>
            <a:endParaRPr lang="en-US" altLang="ja-JP" sz="5400">
              <a:latin typeface="Noto Sans JP" panose="020B0500000000000000" pitchFamily="34" charset="-128"/>
              <a:ea typeface="Noto Sans JP" panose="020B0500000000000000" pitchFamily="34" charset="-128"/>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ja-JP" altLang="en-US" sz="5400">
                <a:latin typeface="Noto Sans JP" panose="020B0500000000000000" pitchFamily="34" charset="-128"/>
                <a:ea typeface="Noto Sans JP" panose="020B0500000000000000" pitchFamily="34" charset="-128"/>
              </a:rPr>
              <a:t>経営</a:t>
            </a:r>
            <a:r>
              <a:rPr lang="ja-JP" altLang="en-US" sz="3600">
                <a:latin typeface="Noto Sans JP" panose="020B0500000000000000" pitchFamily="34" charset="-128"/>
                <a:ea typeface="Noto Sans JP" panose="020B0500000000000000" pitchFamily="34" charset="-128"/>
              </a:rPr>
              <a:t>（</a:t>
            </a:r>
            <a:r>
              <a:rPr kumimoji="1" lang="ja-JP" altLang="en-US" sz="36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rPr>
              <a:t>マネジメント）</a:t>
            </a:r>
            <a:r>
              <a:rPr kumimoji="1" lang="ja-JP" altLang="en-US" sz="5400" b="0" i="0" u="none" strike="noStrike" kern="1200" cap="none" spc="0" normalizeH="0" baseline="0" noProof="0">
                <a:ln>
                  <a:noFill/>
                </a:ln>
                <a:effectLst/>
                <a:uLnTx/>
                <a:uFillTx/>
                <a:latin typeface="Noto Sans JP" panose="020B0500000000000000" pitchFamily="34" charset="-128"/>
                <a:ea typeface="Noto Sans JP" panose="020B0500000000000000" pitchFamily="34" charset="-128"/>
                <a:cs typeface="+mn-cs"/>
              </a:rPr>
              <a:t>する時代へ</a:t>
            </a:r>
          </a:p>
        </p:txBody>
      </p:sp>
      <p:pic>
        <p:nvPicPr>
          <p:cNvPr id="6" name="図 5" descr="ロゴ&#10;&#10;自動的に生成された説明">
            <a:extLst>
              <a:ext uri="{FF2B5EF4-FFF2-40B4-BE49-F238E27FC236}">
                <a16:creationId xmlns:a16="http://schemas.microsoft.com/office/drawing/2014/main" id="{F109E012-3EC2-BFF8-CD4A-05A127B27A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8553" y="565079"/>
            <a:ext cx="4132519" cy="1454577"/>
          </a:xfrm>
          <a:prstGeom prst="rect">
            <a:avLst/>
          </a:prstGeom>
        </p:spPr>
      </p:pic>
    </p:spTree>
    <p:extLst>
      <p:ext uri="{BB962C8B-B14F-4D97-AF65-F5344CB8AC3E}">
        <p14:creationId xmlns:p14="http://schemas.microsoft.com/office/powerpoint/2010/main" val="3137639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EB441E-096F-564C-AE9B-3CC755130E8B}"/>
              </a:ext>
            </a:extLst>
          </p:cNvPr>
          <p:cNvSpPr txBox="1"/>
          <p:nvPr/>
        </p:nvSpPr>
        <p:spPr>
          <a:xfrm>
            <a:off x="5985745" y="3968592"/>
            <a:ext cx="53508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200" b="0" i="0" u="none" strike="noStrike" kern="1200" cap="none" spc="0" normalizeH="0" baseline="0" noProof="0">
                <a:ln>
                  <a:noFill/>
                </a:ln>
                <a:solidFill>
                  <a:prstClr val="white"/>
                </a:solidFill>
                <a:effectLst/>
                <a:uLnTx/>
                <a:uFillTx/>
                <a:latin typeface="Freeland" pitchFamily="2" charset="0"/>
                <a:ea typeface="+mn-ea"/>
                <a:cs typeface="+mn-cs"/>
              </a:rPr>
              <a:t>TR90</a:t>
            </a:r>
          </a:p>
        </p:txBody>
      </p:sp>
      <p:sp>
        <p:nvSpPr>
          <p:cNvPr id="3" name="テキスト ボックス 2">
            <a:extLst>
              <a:ext uri="{FF2B5EF4-FFF2-40B4-BE49-F238E27FC236}">
                <a16:creationId xmlns:a16="http://schemas.microsoft.com/office/drawing/2014/main" id="{CA4ED8D2-85C3-E02B-0F31-EF3BD787A2B9}"/>
              </a:ext>
            </a:extLst>
          </p:cNvPr>
          <p:cNvSpPr txBox="1"/>
          <p:nvPr/>
        </p:nvSpPr>
        <p:spPr>
          <a:xfrm>
            <a:off x="826364" y="2717215"/>
            <a:ext cx="7019188" cy="279724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0" i="0" u="none" strike="noStrike" kern="1200" cap="none" spc="0" normalizeH="0" baseline="0" noProof="0" dirty="0">
                <a:ln>
                  <a:noFill/>
                </a:ln>
                <a:effectLst/>
                <a:uLnTx/>
                <a:uFillTx/>
                <a:latin typeface="Noto Sans JP" panose="020B0500000000000000" pitchFamily="34" charset="-128"/>
                <a:ea typeface="Noto Sans JP" panose="020B0500000000000000" pitchFamily="34" charset="-128"/>
                <a:cs typeface="+mn-cs"/>
              </a:rPr>
              <a:t>ボディ マネジメントの基盤となるスムージーを</a:t>
            </a:r>
            <a:endParaRPr kumimoji="1" lang="en-US" altLang="ja-JP" sz="2400" b="0" i="0" u="none" strike="noStrike" kern="1200" cap="none" spc="0" normalizeH="0" baseline="0" noProof="0" dirty="0">
              <a:ln>
                <a:noFill/>
              </a:ln>
              <a:effectLst/>
              <a:uLnTx/>
              <a:uFillTx/>
              <a:latin typeface="Noto Sans JP" panose="020B0500000000000000" pitchFamily="34" charset="-128"/>
              <a:ea typeface="Noto Sans JP" panose="020B05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0" i="0" u="none" strike="noStrike" kern="1200" cap="none" spc="0" normalizeH="0" baseline="0" noProof="0" dirty="0">
                <a:ln>
                  <a:noFill/>
                </a:ln>
                <a:effectLst/>
                <a:uLnTx/>
                <a:uFillTx/>
                <a:latin typeface="Noto Sans JP" panose="020B0500000000000000" pitchFamily="34" charset="-128"/>
                <a:ea typeface="Noto Sans JP" panose="020B0500000000000000" pitchFamily="34" charset="-128"/>
                <a:cs typeface="+mn-cs"/>
              </a:rPr>
              <a:t>はじめとする、自由に選択できるパーソナライズアイテム５製品で構成される</a:t>
            </a:r>
            <a:r>
              <a:rPr kumimoji="1" lang="en-US" altLang="ja-JP" sz="2400" b="0" i="0" u="none" strike="noStrike" kern="1200" cap="none" spc="0" normalizeH="0" baseline="0" noProof="0" dirty="0">
                <a:ln>
                  <a:noFill/>
                </a:ln>
                <a:effectLst/>
                <a:uLnTx/>
                <a:uFillTx/>
                <a:latin typeface="Noto Sans JP" panose="020B0500000000000000" pitchFamily="34" charset="-128"/>
                <a:ea typeface="Noto Sans JP" panose="020B0500000000000000" pitchFamily="34" charset="-128"/>
                <a:cs typeface="+mn-cs"/>
              </a:rPr>
              <a:t>TRME</a:t>
            </a:r>
            <a:r>
              <a:rPr kumimoji="1" lang="ja-JP" altLang="en-US" sz="2400" b="0" i="0" u="none" strike="noStrike" kern="1200" cap="none" spc="0" normalizeH="0" baseline="0" noProof="0" dirty="0">
                <a:ln>
                  <a:noFill/>
                </a:ln>
                <a:effectLst/>
                <a:uLnTx/>
                <a:uFillTx/>
                <a:latin typeface="Noto Sans JP" panose="020B0500000000000000" pitchFamily="34" charset="-128"/>
                <a:ea typeface="Noto Sans JP" panose="020B0500000000000000" pitchFamily="34" charset="-128"/>
                <a:cs typeface="+mn-cs"/>
              </a:rPr>
              <a:t>。</a:t>
            </a:r>
            <a:endParaRPr kumimoji="1" lang="en-US" altLang="ja-JP" sz="2400" b="0" i="0" u="none" strike="noStrike" kern="1200" cap="none" spc="0" normalizeH="0" baseline="0" noProof="0" dirty="0">
              <a:ln>
                <a:noFill/>
              </a:ln>
              <a:effectLst/>
              <a:uLnTx/>
              <a:uFillTx/>
              <a:latin typeface="Noto Sans JP" panose="020B0500000000000000" pitchFamily="34" charset="-128"/>
              <a:ea typeface="Noto Sans JP" panose="020B05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0" i="0" u="none" strike="noStrike" kern="1200" cap="none" spc="0" normalizeH="0" baseline="0" noProof="0" dirty="0">
                <a:ln>
                  <a:noFill/>
                </a:ln>
                <a:effectLst/>
                <a:uLnTx/>
                <a:uFillTx/>
                <a:latin typeface="Noto Sans JP" panose="020B0500000000000000" pitchFamily="34" charset="-128"/>
                <a:ea typeface="Noto Sans JP" panose="020B0500000000000000" pitchFamily="34" charset="-128"/>
                <a:cs typeface="+mn-cs"/>
              </a:rPr>
              <a:t>多様化を極める現代人一人ひとりの</a:t>
            </a:r>
            <a:endParaRPr kumimoji="1" lang="en-US" altLang="ja-JP" sz="2400" b="0" i="0" u="none" strike="noStrike" kern="1200" cap="none" spc="0" normalizeH="0" baseline="0" noProof="0" dirty="0">
              <a:ln>
                <a:noFill/>
              </a:ln>
              <a:effectLst/>
              <a:uLnTx/>
              <a:uFillTx/>
              <a:latin typeface="Noto Sans JP" panose="020B0500000000000000" pitchFamily="34" charset="-128"/>
              <a:ea typeface="Noto Sans JP" panose="020B05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0" i="0" u="none" strike="noStrike" kern="1200" cap="none" spc="0" normalizeH="0" baseline="0" noProof="0" dirty="0">
                <a:ln>
                  <a:noFill/>
                </a:ln>
                <a:effectLst/>
                <a:uLnTx/>
                <a:uFillTx/>
                <a:latin typeface="Noto Sans JP" panose="020B0500000000000000" pitchFamily="34" charset="-128"/>
                <a:ea typeface="Noto Sans JP" panose="020B0500000000000000" pitchFamily="34" charset="-128"/>
                <a:cs typeface="+mn-cs"/>
              </a:rPr>
              <a:t>「なりたい自分」を効率よくバックアップ</a:t>
            </a:r>
            <a:r>
              <a:rPr kumimoji="1" lang="ja-JP" altLang="en-US" sz="2000" b="0" i="0" u="none" strike="noStrike" kern="1200" cap="none" spc="0" normalizeH="0" baseline="50000" noProof="0" dirty="0">
                <a:ln>
                  <a:noFill/>
                </a:ln>
                <a:effectLst/>
                <a:uLnTx/>
                <a:uFillTx/>
                <a:latin typeface="Noto Sans JP" panose="020B0500000000000000" pitchFamily="34" charset="-128"/>
                <a:ea typeface="Noto Sans JP" panose="020B0500000000000000" pitchFamily="34" charset="-128"/>
                <a:cs typeface="+mn-cs"/>
              </a:rPr>
              <a:t>＊</a:t>
            </a:r>
            <a:r>
              <a:rPr kumimoji="1" lang="ja-JP" altLang="en-US" sz="2400" b="0" i="0" u="none" strike="noStrike" kern="1200" cap="none" spc="0" normalizeH="0" baseline="0" noProof="0" dirty="0">
                <a:ln>
                  <a:noFill/>
                </a:ln>
                <a:effectLst/>
                <a:uLnTx/>
                <a:uFillTx/>
                <a:latin typeface="Noto Sans JP" panose="020B0500000000000000" pitchFamily="34" charset="-128"/>
                <a:ea typeface="Noto Sans JP" panose="020B0500000000000000" pitchFamily="34" charset="-128"/>
                <a:cs typeface="+mn-cs"/>
              </a:rPr>
              <a:t>。</a:t>
            </a:r>
          </a:p>
        </p:txBody>
      </p:sp>
      <p:pic>
        <p:nvPicPr>
          <p:cNvPr id="9" name="図 8" descr="文字の書かれた紙&#10;&#10;自動的に生成された説明">
            <a:extLst>
              <a:ext uri="{FF2B5EF4-FFF2-40B4-BE49-F238E27FC236}">
                <a16:creationId xmlns:a16="http://schemas.microsoft.com/office/drawing/2014/main" id="{EB35957D-DB2A-E0C7-F246-A66B8A8D3AE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00406" y="2383173"/>
            <a:ext cx="4451272" cy="2797241"/>
          </a:xfrm>
          <a:prstGeom prst="rect">
            <a:avLst/>
          </a:prstGeom>
        </p:spPr>
      </p:pic>
      <p:pic>
        <p:nvPicPr>
          <p:cNvPr id="8" name="図 7" descr="ロゴ&#10;&#10;自動的に生成された説明">
            <a:extLst>
              <a:ext uri="{FF2B5EF4-FFF2-40B4-BE49-F238E27FC236}">
                <a16:creationId xmlns:a16="http://schemas.microsoft.com/office/drawing/2014/main" id="{EE9C754C-8043-1D53-3AD4-5CADCBAFC2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8553" y="565079"/>
            <a:ext cx="4132519" cy="1454577"/>
          </a:xfrm>
          <a:prstGeom prst="rect">
            <a:avLst/>
          </a:prstGeom>
        </p:spPr>
      </p:pic>
      <p:sp>
        <p:nvSpPr>
          <p:cNvPr id="5" name="テキスト ボックス 4">
            <a:extLst>
              <a:ext uri="{FF2B5EF4-FFF2-40B4-BE49-F238E27FC236}">
                <a16:creationId xmlns:a16="http://schemas.microsoft.com/office/drawing/2014/main" id="{B2045F82-F213-67E6-058B-921EFD68908B}"/>
              </a:ext>
            </a:extLst>
          </p:cNvPr>
          <p:cNvSpPr txBox="1"/>
          <p:nvPr/>
        </p:nvSpPr>
        <p:spPr>
          <a:xfrm>
            <a:off x="195946" y="6488834"/>
            <a:ext cx="709460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rPr>
              <a:t>＊ </a:t>
            </a:r>
            <a:r>
              <a:rPr lang="ja-JP" altLang="en-US" sz="1200">
                <a:latin typeface="Noto Sans JP Light" panose="020B0300000000000000" pitchFamily="34" charset="-128"/>
                <a:ea typeface="Noto Sans JP Light" panose="020B0300000000000000" pitchFamily="34" charset="-128"/>
              </a:rPr>
              <a:t>一人</a:t>
            </a:r>
            <a:r>
              <a:rPr kumimoji="1" lang="ja-JP" altLang="en-US" sz="1200" b="0" i="0" u="none" strike="noStrike" kern="1200" cap="none" spc="0" normalizeH="0" baseline="0" noProof="0">
                <a:ln>
                  <a:noFill/>
                </a:ln>
                <a:effectLst/>
                <a:uLnTx/>
                <a:uFillTx/>
                <a:latin typeface="Noto Sans JP Light" panose="020B0300000000000000" pitchFamily="34" charset="-128"/>
                <a:ea typeface="Noto Sans JP Light" panose="020B0300000000000000" pitchFamily="34" charset="-128"/>
                <a:cs typeface="+mn-cs"/>
              </a:rPr>
              <a:t>ひとりに合った製品の選択や、そのときの状態に合わせた製品の変更が可能であること。</a:t>
            </a:r>
          </a:p>
        </p:txBody>
      </p:sp>
    </p:spTree>
    <p:extLst>
      <p:ext uri="{BB962C8B-B14F-4D97-AF65-F5344CB8AC3E}">
        <p14:creationId xmlns:p14="http://schemas.microsoft.com/office/powerpoint/2010/main" val="4096360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四角形: 角を丸くする 18">
            <a:extLst>
              <a:ext uri="{FF2B5EF4-FFF2-40B4-BE49-F238E27FC236}">
                <a16:creationId xmlns:a16="http://schemas.microsoft.com/office/drawing/2014/main" id="{C9C3A7BA-43A3-A748-50B6-FBAF09F433F5}"/>
              </a:ext>
            </a:extLst>
          </p:cNvPr>
          <p:cNvSpPr/>
          <p:nvPr/>
        </p:nvSpPr>
        <p:spPr>
          <a:xfrm>
            <a:off x="1088772" y="764704"/>
            <a:ext cx="10122928" cy="5939050"/>
          </a:xfrm>
          <a:prstGeom prst="roundRect">
            <a:avLst>
              <a:gd name="adj" fmla="val 9245"/>
            </a:avLst>
          </a:prstGeom>
          <a:noFill/>
          <a:ln w="57150">
            <a:solidFill>
              <a:srgbClr val="4EBA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descr="ドレスを着た女性たち&#10;&#10;自動的に生成された説明">
            <a:extLst>
              <a:ext uri="{FF2B5EF4-FFF2-40B4-BE49-F238E27FC236}">
                <a16:creationId xmlns:a16="http://schemas.microsoft.com/office/drawing/2014/main" id="{8903BE13-5E5A-44ED-290F-89A092FEB84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28676" y="4460788"/>
            <a:ext cx="2641182" cy="1865597"/>
          </a:xfrm>
          <a:prstGeom prst="rect">
            <a:avLst/>
          </a:prstGeom>
        </p:spPr>
      </p:pic>
      <p:cxnSp>
        <p:nvCxnSpPr>
          <p:cNvPr id="22" name="直線コネクタ 21">
            <a:extLst>
              <a:ext uri="{FF2B5EF4-FFF2-40B4-BE49-F238E27FC236}">
                <a16:creationId xmlns:a16="http://schemas.microsoft.com/office/drawing/2014/main" id="{B57D1744-97D3-56E3-5699-4A5619C4DA3F}"/>
              </a:ext>
            </a:extLst>
          </p:cNvPr>
          <p:cNvCxnSpPr>
            <a:cxnSpLocks/>
          </p:cNvCxnSpPr>
          <p:nvPr/>
        </p:nvCxnSpPr>
        <p:spPr>
          <a:xfrm>
            <a:off x="6150236" y="1412776"/>
            <a:ext cx="0" cy="5024949"/>
          </a:xfrm>
          <a:prstGeom prst="line">
            <a:avLst/>
          </a:prstGeom>
          <a:ln w="1905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4" name="直線コネクタ 23">
            <a:extLst>
              <a:ext uri="{FF2B5EF4-FFF2-40B4-BE49-F238E27FC236}">
                <a16:creationId xmlns:a16="http://schemas.microsoft.com/office/drawing/2014/main" id="{3C786D2F-4D82-D774-DFC7-2297401C8D81}"/>
              </a:ext>
            </a:extLst>
          </p:cNvPr>
          <p:cNvCxnSpPr>
            <a:cxnSpLocks/>
          </p:cNvCxnSpPr>
          <p:nvPr/>
        </p:nvCxnSpPr>
        <p:spPr>
          <a:xfrm>
            <a:off x="1422142" y="3734229"/>
            <a:ext cx="9488775" cy="0"/>
          </a:xfrm>
          <a:prstGeom prst="line">
            <a:avLst/>
          </a:prstGeom>
          <a:ln w="1905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5" name="テキスト ボックス 4">
            <a:extLst>
              <a:ext uri="{FF2B5EF4-FFF2-40B4-BE49-F238E27FC236}">
                <a16:creationId xmlns:a16="http://schemas.microsoft.com/office/drawing/2014/main" id="{E7BD9E1F-9931-E4CB-8E8D-25F90023C1BE}"/>
              </a:ext>
            </a:extLst>
          </p:cNvPr>
          <p:cNvSpPr txBox="1"/>
          <p:nvPr/>
        </p:nvSpPr>
        <p:spPr>
          <a:xfrm>
            <a:off x="2910908" y="3140968"/>
            <a:ext cx="2952328" cy="461665"/>
          </a:xfrm>
          <a:prstGeom prst="rect">
            <a:avLst/>
          </a:prstGeom>
          <a:noFill/>
        </p:spPr>
        <p:txBody>
          <a:bodyPr wrap="square">
            <a:spAutoFit/>
          </a:bodyPr>
          <a:lstStyle/>
          <a:p>
            <a:pPr>
              <a:defRPr/>
            </a:pPr>
            <a:r>
              <a:rPr lang="ja-JP" altLang="en-US" sz="2400">
                <a:solidFill>
                  <a:srgbClr val="4EBAB8"/>
                </a:solidFill>
                <a:latin typeface="Noto Sans JP Medium" panose="020B0600000000000000" pitchFamily="34" charset="-128"/>
                <a:ea typeface="Noto Sans JP Medium" panose="020B0600000000000000" pitchFamily="34" charset="-128"/>
              </a:rPr>
              <a:t>「</a:t>
            </a:r>
            <a:r>
              <a:rPr lang="ja-JP" altLang="en-US" sz="2400">
                <a:latin typeface="Noto Sans JP Medium" panose="020B0600000000000000" pitchFamily="34" charset="-128"/>
                <a:ea typeface="Noto Sans JP Medium" panose="020B0600000000000000" pitchFamily="34" charset="-128"/>
              </a:rPr>
              <a:t>力</a:t>
            </a:r>
            <a:r>
              <a:rPr lang="ja-JP" altLang="en-US" sz="2400">
                <a:solidFill>
                  <a:srgbClr val="4EBAB8"/>
                </a:solidFill>
                <a:latin typeface="Noto Sans JP Medium" panose="020B0600000000000000" pitchFamily="34" charset="-128"/>
                <a:ea typeface="Noto Sans JP Medium" panose="020B0600000000000000" pitchFamily="34" charset="-128"/>
              </a:rPr>
              <a:t>」</a:t>
            </a:r>
            <a:r>
              <a:rPr lang="ja-JP" altLang="en-US" sz="1200">
                <a:solidFill>
                  <a:srgbClr val="4EBAB8"/>
                </a:solidFill>
                <a:latin typeface="Noto Sans JP Medium" panose="020B0600000000000000" pitchFamily="34" charset="-128"/>
                <a:ea typeface="Noto Sans JP Medium" panose="020B0600000000000000" pitchFamily="34" charset="-128"/>
              </a:rPr>
              <a:t>みなぎる活動を続けたい方</a:t>
            </a:r>
            <a:endParaRPr lang="en-US" altLang="ja-JP" sz="1200">
              <a:solidFill>
                <a:srgbClr val="4EBAB8"/>
              </a:solidFill>
              <a:latin typeface="Noto Sans JP Medium" panose="020B0600000000000000" pitchFamily="34" charset="-128"/>
              <a:ea typeface="Noto Sans JP Medium" panose="020B0600000000000000" pitchFamily="34" charset="-128"/>
            </a:endParaRPr>
          </a:p>
        </p:txBody>
      </p:sp>
      <p:sp>
        <p:nvSpPr>
          <p:cNvPr id="6" name="テキスト ボックス 5">
            <a:extLst>
              <a:ext uri="{FF2B5EF4-FFF2-40B4-BE49-F238E27FC236}">
                <a16:creationId xmlns:a16="http://schemas.microsoft.com/office/drawing/2014/main" id="{60A5793F-444A-130A-8737-BEDEF0363B44}"/>
              </a:ext>
            </a:extLst>
          </p:cNvPr>
          <p:cNvSpPr txBox="1"/>
          <p:nvPr/>
        </p:nvSpPr>
        <p:spPr>
          <a:xfrm>
            <a:off x="6248936" y="3140968"/>
            <a:ext cx="3078012" cy="461665"/>
          </a:xfrm>
          <a:prstGeom prst="rect">
            <a:avLst/>
          </a:prstGeom>
          <a:noFill/>
        </p:spPr>
        <p:txBody>
          <a:bodyPr wrap="square">
            <a:spAutoFit/>
          </a:bodyPr>
          <a:lstStyle/>
          <a:p>
            <a:pPr>
              <a:defRPr/>
            </a:pPr>
            <a:r>
              <a:rPr lang="ja-JP" altLang="en-US" sz="2400">
                <a:solidFill>
                  <a:srgbClr val="4EBAB8"/>
                </a:solidFill>
                <a:latin typeface="Noto Sans JP Medium" panose="020B0600000000000000" pitchFamily="34" charset="-128"/>
                <a:ea typeface="Noto Sans JP Medium" panose="020B0600000000000000" pitchFamily="34" charset="-128"/>
              </a:rPr>
              <a:t>「</a:t>
            </a:r>
            <a:r>
              <a:rPr lang="ja-JP" altLang="en-US" sz="2400">
                <a:latin typeface="Noto Sans JP Medium" panose="020B0600000000000000" pitchFamily="34" charset="-128"/>
                <a:ea typeface="Noto Sans JP Medium" panose="020B0600000000000000" pitchFamily="34" charset="-128"/>
              </a:rPr>
              <a:t>健</a:t>
            </a:r>
            <a:r>
              <a:rPr lang="ja-JP" altLang="en-US" sz="2400">
                <a:solidFill>
                  <a:srgbClr val="4EBAB8"/>
                </a:solidFill>
                <a:latin typeface="Noto Sans JP Medium" panose="020B0600000000000000" pitchFamily="34" charset="-128"/>
                <a:ea typeface="Noto Sans JP Medium" panose="020B0600000000000000" pitchFamily="34" charset="-128"/>
              </a:rPr>
              <a:t>」</a:t>
            </a:r>
            <a:r>
              <a:rPr lang="ja-JP" altLang="en-US" sz="1200">
                <a:solidFill>
                  <a:srgbClr val="4EBAB8"/>
                </a:solidFill>
                <a:latin typeface="Noto Sans JP Medium" panose="020B0600000000000000" pitchFamily="34" charset="-128"/>
                <a:ea typeface="Noto Sans JP Medium" panose="020B0600000000000000" pitchFamily="34" charset="-128"/>
              </a:rPr>
              <a:t>康的な毎日を維持したい方</a:t>
            </a:r>
            <a:endParaRPr lang="en-US" altLang="ja-JP" sz="1200">
              <a:solidFill>
                <a:srgbClr val="4EBAB8"/>
              </a:solidFill>
              <a:latin typeface="Noto Sans JP Medium" panose="020B0600000000000000" pitchFamily="34" charset="-128"/>
              <a:ea typeface="Noto Sans JP Medium" panose="020B0600000000000000" pitchFamily="34" charset="-128"/>
            </a:endParaRPr>
          </a:p>
        </p:txBody>
      </p:sp>
      <p:sp>
        <p:nvSpPr>
          <p:cNvPr id="7" name="テキスト ボックス 6">
            <a:extLst>
              <a:ext uri="{FF2B5EF4-FFF2-40B4-BE49-F238E27FC236}">
                <a16:creationId xmlns:a16="http://schemas.microsoft.com/office/drawing/2014/main" id="{FF3BC43E-50EE-2E95-AD34-3F4FA841334E}"/>
              </a:ext>
            </a:extLst>
          </p:cNvPr>
          <p:cNvSpPr txBox="1"/>
          <p:nvPr/>
        </p:nvSpPr>
        <p:spPr>
          <a:xfrm>
            <a:off x="7873208" y="3845808"/>
            <a:ext cx="3152118" cy="461665"/>
          </a:xfrm>
          <a:prstGeom prst="rect">
            <a:avLst/>
          </a:prstGeom>
          <a:noFill/>
        </p:spPr>
        <p:txBody>
          <a:bodyPr wrap="square">
            <a:spAutoFit/>
          </a:bodyPr>
          <a:lstStyle/>
          <a:p>
            <a:pPr>
              <a:defRPr/>
            </a:pPr>
            <a:r>
              <a:rPr lang="ja-JP" altLang="en-US" sz="2400">
                <a:solidFill>
                  <a:srgbClr val="4EBAB8"/>
                </a:solidFill>
                <a:latin typeface="Noto Sans JP Medium" panose="020B0600000000000000" pitchFamily="34" charset="-128"/>
                <a:ea typeface="Noto Sans JP Medium" panose="020B0600000000000000" pitchFamily="34" charset="-128"/>
              </a:rPr>
              <a:t>「</a:t>
            </a:r>
            <a:r>
              <a:rPr lang="ja-JP" altLang="en-US" sz="2400">
                <a:latin typeface="Noto Sans JP Medium" panose="020B0600000000000000" pitchFamily="34" charset="-128"/>
                <a:ea typeface="Noto Sans JP Medium" panose="020B0600000000000000" pitchFamily="34" charset="-128"/>
              </a:rPr>
              <a:t>美</a:t>
            </a:r>
            <a:r>
              <a:rPr lang="ja-JP" altLang="en-US" sz="2400">
                <a:solidFill>
                  <a:srgbClr val="4EBAB8"/>
                </a:solidFill>
                <a:latin typeface="Noto Sans JP Medium" panose="020B0600000000000000" pitchFamily="34" charset="-128"/>
                <a:ea typeface="Noto Sans JP Medium" panose="020B0600000000000000" pitchFamily="34" charset="-128"/>
              </a:rPr>
              <a:t>」</a:t>
            </a:r>
            <a:r>
              <a:rPr lang="ja-JP" altLang="en-US" sz="1200">
                <a:solidFill>
                  <a:srgbClr val="4EBAB8"/>
                </a:solidFill>
                <a:latin typeface="Noto Sans JP Medium" panose="020B0600000000000000" pitchFamily="34" charset="-128"/>
                <a:ea typeface="Noto Sans JP Medium" panose="020B0600000000000000" pitchFamily="34" charset="-128"/>
              </a:rPr>
              <a:t>しいボディを手に入れたい方</a:t>
            </a:r>
            <a:endParaRPr lang="en-US" altLang="ja-JP" sz="1200">
              <a:solidFill>
                <a:srgbClr val="4EBAB8"/>
              </a:solidFill>
              <a:latin typeface="Noto Sans JP Medium" panose="020B0600000000000000" pitchFamily="34" charset="-128"/>
              <a:ea typeface="Noto Sans JP Medium" panose="020B0600000000000000" pitchFamily="34" charset="-128"/>
            </a:endParaRPr>
          </a:p>
        </p:txBody>
      </p:sp>
      <p:pic>
        <p:nvPicPr>
          <p:cNvPr id="26" name="図 25" descr="人, 屋内, 窓, オレンジ が含まれている画像&#10;&#10;自動的に生成された説明">
            <a:extLst>
              <a:ext uri="{FF2B5EF4-FFF2-40B4-BE49-F238E27FC236}">
                <a16:creationId xmlns:a16="http://schemas.microsoft.com/office/drawing/2014/main" id="{960DA17B-9483-A581-99A1-8579C8AC094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61955" y="1480007"/>
            <a:ext cx="1646421" cy="1461875"/>
          </a:xfrm>
          <a:prstGeom prst="rect">
            <a:avLst/>
          </a:prstGeom>
        </p:spPr>
      </p:pic>
      <p:pic>
        <p:nvPicPr>
          <p:cNvPr id="28" name="図 27" descr="草の上に立っている少年&#10;&#10;中程度の精度で自動的に生成された説明">
            <a:extLst>
              <a:ext uri="{FF2B5EF4-FFF2-40B4-BE49-F238E27FC236}">
                <a16:creationId xmlns:a16="http://schemas.microsoft.com/office/drawing/2014/main" id="{577B4B96-AEDF-B69C-FA39-CB13367EDFE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99032" y="908982"/>
            <a:ext cx="1411109" cy="1830991"/>
          </a:xfrm>
          <a:prstGeom prst="rect">
            <a:avLst/>
          </a:prstGeom>
        </p:spPr>
      </p:pic>
      <p:pic>
        <p:nvPicPr>
          <p:cNvPr id="30" name="図 29" descr="女性, 人, 座る, 屋内 が含まれている画像&#10;&#10;自動的に生成された説明">
            <a:extLst>
              <a:ext uri="{FF2B5EF4-FFF2-40B4-BE49-F238E27FC236}">
                <a16:creationId xmlns:a16="http://schemas.microsoft.com/office/drawing/2014/main" id="{B89E13AD-342D-5C26-B8DD-72E99EE7D19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281961" y="3967310"/>
            <a:ext cx="1618977" cy="1377951"/>
          </a:xfrm>
          <a:prstGeom prst="rect">
            <a:avLst/>
          </a:prstGeom>
        </p:spPr>
      </p:pic>
      <p:pic>
        <p:nvPicPr>
          <p:cNvPr id="31" name="図 30" descr="波の上で寝ている男&#10;&#10;中程度の精度で自動的に生成された説明">
            <a:extLst>
              <a:ext uri="{FF2B5EF4-FFF2-40B4-BE49-F238E27FC236}">
                <a16:creationId xmlns:a16="http://schemas.microsoft.com/office/drawing/2014/main" id="{30ECE7F9-449A-5462-6511-E553918B0AB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292433" y="1375524"/>
            <a:ext cx="2296373" cy="1733039"/>
          </a:xfrm>
          <a:prstGeom prst="rect">
            <a:avLst/>
          </a:prstGeom>
        </p:spPr>
      </p:pic>
      <p:pic>
        <p:nvPicPr>
          <p:cNvPr id="32" name="図 31" descr="ジャンプするスケートボーダー&#10;&#10;中程度の精度で自動的に生成された説明">
            <a:extLst>
              <a:ext uri="{FF2B5EF4-FFF2-40B4-BE49-F238E27FC236}">
                <a16:creationId xmlns:a16="http://schemas.microsoft.com/office/drawing/2014/main" id="{22511E74-F082-20AE-AA45-1A77A6AEFF5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567608" y="4276420"/>
            <a:ext cx="1397762" cy="2248924"/>
          </a:xfrm>
          <a:prstGeom prst="rect">
            <a:avLst/>
          </a:prstGeom>
        </p:spPr>
      </p:pic>
      <p:pic>
        <p:nvPicPr>
          <p:cNvPr id="33" name="Picture 2">
            <a:extLst>
              <a:ext uri="{FF2B5EF4-FFF2-40B4-BE49-F238E27FC236}">
                <a16:creationId xmlns:a16="http://schemas.microsoft.com/office/drawing/2014/main" id="{F9EB4EF1-22EB-3016-AEEE-827EC4579242}"/>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1296836" y="4271806"/>
            <a:ext cx="960224" cy="189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図 33" descr="ドレスを着て屋外に立っている女性&#10;&#10;低い精度で自動的に生成された説明">
            <a:extLst>
              <a:ext uri="{FF2B5EF4-FFF2-40B4-BE49-F238E27FC236}">
                <a16:creationId xmlns:a16="http://schemas.microsoft.com/office/drawing/2014/main" id="{A30858F0-F917-A615-C595-E4300E5A3160}"/>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a:ext>
            </a:extLst>
          </a:blip>
          <a:srcRect/>
          <a:stretch/>
        </p:blipFill>
        <p:spPr>
          <a:xfrm>
            <a:off x="8802620" y="974280"/>
            <a:ext cx="1883341" cy="2248017"/>
          </a:xfrm>
          <a:prstGeom prst="rect">
            <a:avLst/>
          </a:prstGeom>
        </p:spPr>
      </p:pic>
      <p:sp>
        <p:nvSpPr>
          <p:cNvPr id="36" name="四角形: 角を丸くする 35">
            <a:extLst>
              <a:ext uri="{FF2B5EF4-FFF2-40B4-BE49-F238E27FC236}">
                <a16:creationId xmlns:a16="http://schemas.microsoft.com/office/drawing/2014/main" id="{D675B563-5664-2B18-791E-00B03D2AE8FB}"/>
              </a:ext>
            </a:extLst>
          </p:cNvPr>
          <p:cNvSpPr/>
          <p:nvPr/>
        </p:nvSpPr>
        <p:spPr>
          <a:xfrm>
            <a:off x="2364201" y="3844582"/>
            <a:ext cx="5620687" cy="2728577"/>
          </a:xfrm>
          <a:prstGeom prst="roundRect">
            <a:avLst>
              <a:gd name="adj" fmla="val 9245"/>
            </a:avLst>
          </a:prstGeom>
          <a:noFill/>
          <a:ln w="381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DBCA66EB-E6DA-2D4B-5158-590D0532454D}"/>
              </a:ext>
            </a:extLst>
          </p:cNvPr>
          <p:cNvSpPr txBox="1"/>
          <p:nvPr/>
        </p:nvSpPr>
        <p:spPr>
          <a:xfrm>
            <a:off x="1403977" y="3845808"/>
            <a:ext cx="2641182"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40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rPr>
              <a:t>「</a:t>
            </a:r>
            <a:r>
              <a:rPr kumimoji="1" lang="ja-JP" altLang="en-US" sz="2400" i="0" u="none" strike="noStrike" kern="1200" cap="none" spc="0" normalizeH="0" baseline="0" noProof="0">
                <a:ln>
                  <a:noFill/>
                </a:ln>
                <a:effectLst/>
                <a:uLnTx/>
                <a:uFillTx/>
                <a:latin typeface="Noto Sans JP Medium" panose="020B0600000000000000" pitchFamily="34" charset="-128"/>
                <a:ea typeface="Noto Sans JP Medium" panose="020B0600000000000000" pitchFamily="34" charset="-128"/>
              </a:rPr>
              <a:t>筋</a:t>
            </a:r>
            <a:r>
              <a:rPr kumimoji="1" lang="ja-JP" altLang="en-US" sz="240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rPr>
              <a:t>」</a:t>
            </a:r>
            <a:r>
              <a:rPr kumimoji="1" lang="ja-JP" altLang="en-US" sz="1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rPr>
              <a:t>トレを始めたい方</a:t>
            </a:r>
            <a:endParaRPr kumimoji="1" lang="en-US" altLang="ja-JP" sz="1200" b="0" i="0" u="none" strike="noStrike" kern="1200" cap="none" spc="0" normalizeH="0" baseline="0" noProof="0">
              <a:ln>
                <a:noFill/>
              </a:ln>
              <a:solidFill>
                <a:srgbClr val="4EBAB8"/>
              </a:solidFill>
              <a:effectLst/>
              <a:uLnTx/>
              <a:uFillTx/>
              <a:latin typeface="Noto Sans JP Medium" panose="020B0600000000000000" pitchFamily="34" charset="-128"/>
              <a:ea typeface="Noto Sans JP Medium" panose="020B0600000000000000" pitchFamily="34" charset="-128"/>
            </a:endParaRPr>
          </a:p>
        </p:txBody>
      </p:sp>
      <p:sp>
        <p:nvSpPr>
          <p:cNvPr id="52" name="正方形/長方形 51">
            <a:extLst>
              <a:ext uri="{FF2B5EF4-FFF2-40B4-BE49-F238E27FC236}">
                <a16:creationId xmlns:a16="http://schemas.microsoft.com/office/drawing/2014/main" id="{075AB3F4-0AD3-2575-42D9-28EA60C9FD68}"/>
              </a:ext>
            </a:extLst>
          </p:cNvPr>
          <p:cNvSpPr/>
          <p:nvPr/>
        </p:nvSpPr>
        <p:spPr>
          <a:xfrm>
            <a:off x="4686320" y="367725"/>
            <a:ext cx="2885491" cy="6010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9" name="図 28" descr="人, スポーツ, 屋内, 女性 が含まれている画像&#10;&#10;自動的に生成された説明">
            <a:extLst>
              <a:ext uri="{FF2B5EF4-FFF2-40B4-BE49-F238E27FC236}">
                <a16:creationId xmlns:a16="http://schemas.microsoft.com/office/drawing/2014/main" id="{B62A439C-E162-E623-A08C-EA42D88C3E26}"/>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3858242" y="4424532"/>
            <a:ext cx="1628340" cy="1972929"/>
          </a:xfrm>
          <a:prstGeom prst="rect">
            <a:avLst/>
          </a:prstGeom>
        </p:spPr>
      </p:pic>
      <p:pic>
        <p:nvPicPr>
          <p:cNvPr id="3" name="図 2" descr="ロゴ&#10;&#10;自動的に生成された説明">
            <a:extLst>
              <a:ext uri="{FF2B5EF4-FFF2-40B4-BE49-F238E27FC236}">
                <a16:creationId xmlns:a16="http://schemas.microsoft.com/office/drawing/2014/main" id="{0E94AA58-ACEA-37B3-A14E-1D384AFF6A7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845453" y="263513"/>
            <a:ext cx="2528514" cy="889994"/>
          </a:xfrm>
          <a:prstGeom prst="rect">
            <a:avLst/>
          </a:prstGeom>
        </p:spPr>
      </p:pic>
      <p:grpSp>
        <p:nvGrpSpPr>
          <p:cNvPr id="10" name="グループ化 9">
            <a:extLst>
              <a:ext uri="{FF2B5EF4-FFF2-40B4-BE49-F238E27FC236}">
                <a16:creationId xmlns:a16="http://schemas.microsoft.com/office/drawing/2014/main" id="{DA74500E-B546-943F-8EE6-95FD5671FB16}"/>
              </a:ext>
            </a:extLst>
          </p:cNvPr>
          <p:cNvGrpSpPr/>
          <p:nvPr/>
        </p:nvGrpSpPr>
        <p:grpSpPr>
          <a:xfrm>
            <a:off x="5563242" y="5509797"/>
            <a:ext cx="2091498" cy="785669"/>
            <a:chOff x="6351338" y="4462271"/>
            <a:chExt cx="4071566" cy="1529481"/>
          </a:xfrm>
        </p:grpSpPr>
        <p:pic>
          <p:nvPicPr>
            <p:cNvPr id="11" name="図 10" descr="挿絵 が含まれている画像&#10;&#10;自動的に生成された説明">
              <a:extLst>
                <a:ext uri="{FF2B5EF4-FFF2-40B4-BE49-F238E27FC236}">
                  <a16:creationId xmlns:a16="http://schemas.microsoft.com/office/drawing/2014/main" id="{04E9D7D5-940A-8933-9406-4ABC3E3D6C01}"/>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6351338" y="4462271"/>
              <a:ext cx="4071566" cy="756674"/>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D22DE187-C06B-2EDA-4DF9-9F4EC0216583}"/>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8644310" y="5193308"/>
              <a:ext cx="1583495" cy="798444"/>
            </a:xfrm>
            <a:prstGeom prst="rect">
              <a:avLst/>
            </a:prstGeom>
          </p:spPr>
        </p:pic>
      </p:grpSp>
    </p:spTree>
    <p:extLst>
      <p:ext uri="{BB962C8B-B14F-4D97-AF65-F5344CB8AC3E}">
        <p14:creationId xmlns:p14="http://schemas.microsoft.com/office/powerpoint/2010/main" val="1038561408"/>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A180BBBE18C56C4485E777397186BB6E" ma:contentTypeVersion="20" ma:contentTypeDescription="新しいドキュメントを作成します。" ma:contentTypeScope="" ma:versionID="c5ca8d1ab37a336e3c5c67dabcdc7dd2">
  <xsd:schema xmlns:xsd="http://www.w3.org/2001/XMLSchema" xmlns:xs="http://www.w3.org/2001/XMLSchema" xmlns:p="http://schemas.microsoft.com/office/2006/metadata/properties" xmlns:ns1="http://schemas.microsoft.com/sharepoint/v3" xmlns:ns2="62becaa1-73b6-417d-a0c4-ac6120fe2ff1" xmlns:ns3="4413b6af-c24a-4846-b129-151ba3fea5cc" xmlns:ns4="d117520f-80a2-40e6-a6a8-3ee6fb5de8d8" targetNamespace="http://schemas.microsoft.com/office/2006/metadata/properties" ma:root="true" ma:fieldsID="0c42a861a748b03ee49f3558107d79a2" ns1:_="" ns2:_="" ns3:_="" ns4:_="">
    <xsd:import namespace="http://schemas.microsoft.com/sharepoint/v3"/>
    <xsd:import namespace="62becaa1-73b6-417d-a0c4-ac6120fe2ff1"/>
    <xsd:import namespace="4413b6af-c24a-4846-b129-151ba3fea5cc"/>
    <xsd:import namespace="d117520f-80a2-40e6-a6a8-3ee6fb5de8d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3:SharedWithUsers" minOccurs="0"/>
                <xsd:element ref="ns3:SharedWithDetails" minOccurs="0"/>
                <xsd:element ref="ns1:_ip_UnifiedCompliancePolicyProperties" minOccurs="0"/>
                <xsd:element ref="ns1:_ip_UnifiedCompliancePolicyUIAction" minOccurs="0"/>
                <xsd:element ref="ns2:MediaLengthInSeconds" minOccurs="0"/>
                <xsd:element ref="ns2:lcf76f155ced4ddcb4097134ff3c332f" minOccurs="0"/>
                <xsd:element ref="ns4: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統合コンプライアンス ポリシーのプロパティ" ma:hidden="true" ma:internalName="_ip_UnifiedCompliancePolicyProperties">
      <xsd:simpleType>
        <xsd:restriction base="dms:Note"/>
      </xsd:simpleType>
    </xsd:element>
    <xsd:element name="_ip_UnifiedCompliancePolicyUIAction" ma:index="20" nillable="true" ma:displayName="統合コンプライアンス ポリシーの UI アクション"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2becaa1-73b6-417d-a0c4-ac6120fe2f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画像タグ" ma:readOnly="false" ma:fieldId="{5cf76f15-5ced-4ddc-b409-7134ff3c332f}" ma:taxonomyMulti="true" ma:sspId="e044233d-9ec5-4d42-8f30-126b46c90709"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13b6af-c24a-4846-b129-151ba3fea5cc" elementFormDefault="qualified">
    <xsd:import namespace="http://schemas.microsoft.com/office/2006/documentManagement/types"/>
    <xsd:import namespace="http://schemas.microsoft.com/office/infopath/2007/PartnerControls"/>
    <xsd:element name="SharedWithUsers" ma:index="17"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共有相手の詳細情報"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117520f-80a2-40e6-a6a8-3ee6fb5de8d8"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b0b004ee-7d59-49d7-8d36-bad0fbf6fee9}" ma:internalName="TaxCatchAll" ma:showField="CatchAllData" ma:web="4413b6af-c24a-4846-b129-151ba3fea5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d117520f-80a2-40e6-a6a8-3ee6fb5de8d8" xsi:nil="true"/>
    <lcf76f155ced4ddcb4097134ff3c332f xmlns="62becaa1-73b6-417d-a0c4-ac6120fe2ff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DF8BE9E-9116-413F-8972-47840184A7BA}">
  <ds:schemaRefs>
    <ds:schemaRef ds:uri="http://schemas.microsoft.com/sharepoint/v3/contenttype/forms"/>
  </ds:schemaRefs>
</ds:datastoreItem>
</file>

<file path=customXml/itemProps2.xml><?xml version="1.0" encoding="utf-8"?>
<ds:datastoreItem xmlns:ds="http://schemas.openxmlformats.org/officeDocument/2006/customXml" ds:itemID="{21210910-1879-42B3-A0B0-B3FC1B5ACF1B}"/>
</file>

<file path=customXml/itemProps3.xml><?xml version="1.0" encoding="utf-8"?>
<ds:datastoreItem xmlns:ds="http://schemas.openxmlformats.org/officeDocument/2006/customXml" ds:itemID="{53460CEF-8975-4DF3-8423-ADBF0D2D115F}">
  <ds:schemaRefs>
    <ds:schemaRef ds:uri="http://schemas.microsoft.com/office/2006/metadata/properties"/>
    <ds:schemaRef ds:uri="http://purl.org/dc/elements/1.1/"/>
    <ds:schemaRef ds:uri="15e4c3d0-d31e-4afa-910b-8e6505f5da3e"/>
    <ds:schemaRef ds:uri="http://schemas.microsoft.com/sharepoint/v3"/>
    <ds:schemaRef ds:uri="http://purl.org/dc/dcmitype/"/>
    <ds:schemaRef ds:uri="http://www.w3.org/XML/1998/namespace"/>
    <ds:schemaRef ds:uri="http://schemas.microsoft.com/office/infopath/2007/PartnerControls"/>
    <ds:schemaRef ds:uri="http://schemas.microsoft.com/office/2006/documentManagement/types"/>
    <ds:schemaRef ds:uri="http://schemas.openxmlformats.org/package/2006/metadata/core-properties"/>
    <ds:schemaRef ds:uri="d117520f-80a2-40e6-a6a8-3ee6fb5de8d8"/>
    <ds:schemaRef ds:uri="4413b6af-c24a-4846-b129-151ba3fea5cc"/>
    <ds:schemaRef ds:uri="http://purl.org/dc/terms/"/>
  </ds:schemaRefs>
</ds:datastoreItem>
</file>

<file path=docMetadata/LabelInfo.xml><?xml version="1.0" encoding="utf-8"?>
<clbl:labelList xmlns:clbl="http://schemas.microsoft.com/office/2020/mipLabelMetadata">
  <clbl:label id="{62b5ee2d-032e-4868-8fc2-75cce46e1ee0}" enabled="0" method="" siteId="{62b5ee2d-032e-4868-8fc2-75cce46e1ee0}" removed="1"/>
</clbl:labelList>
</file>

<file path=docProps/app.xml><?xml version="1.0" encoding="utf-8"?>
<Properties xmlns="http://schemas.openxmlformats.org/officeDocument/2006/extended-properties" xmlns:vt="http://schemas.openxmlformats.org/officeDocument/2006/docPropsVTypes">
  <TotalTime>0</TotalTime>
  <Words>3449</Words>
  <Application>Microsoft Office PowerPoint</Application>
  <PresentationFormat>ワイド画面</PresentationFormat>
  <Paragraphs>657</Paragraphs>
  <Slides>51</Slides>
  <Notes>51</Notes>
  <HiddenSlides>0</HiddenSlides>
  <MMClips>0</MMClips>
  <ScaleCrop>false</ScaleCrop>
  <HeadingPairs>
    <vt:vector size="6" baseType="variant">
      <vt:variant>
        <vt:lpstr>使用されているフォント</vt:lpstr>
      </vt:variant>
      <vt:variant>
        <vt:i4>19</vt:i4>
      </vt:variant>
      <vt:variant>
        <vt:lpstr>テーマ</vt:lpstr>
      </vt:variant>
      <vt:variant>
        <vt:i4>3</vt:i4>
      </vt:variant>
      <vt:variant>
        <vt:lpstr>スライド タイトル</vt:lpstr>
      </vt:variant>
      <vt:variant>
        <vt:i4>51</vt:i4>
      </vt:variant>
    </vt:vector>
  </HeadingPairs>
  <TitlesOfParts>
    <vt:vector size="73" baseType="lpstr">
      <vt:lpstr>Lemance</vt:lpstr>
      <vt:lpstr>Lemance Light</vt:lpstr>
      <vt:lpstr>Noto Sans JP</vt:lpstr>
      <vt:lpstr>Noto Sans JP </vt:lpstr>
      <vt:lpstr>Noto Sans JP Black</vt:lpstr>
      <vt:lpstr>Noto Sans JP Light</vt:lpstr>
      <vt:lpstr>Noto Sans JP Medium</vt:lpstr>
      <vt:lpstr>Noto Sans JP SemiBold</vt:lpstr>
      <vt:lpstr>游ゴシック</vt:lpstr>
      <vt:lpstr>游ゴシック Light</vt:lpstr>
      <vt:lpstr>游明朝</vt:lpstr>
      <vt:lpstr>Arial</vt:lpstr>
      <vt:lpstr>Calibri</vt:lpstr>
      <vt:lpstr>Calibri Light</vt:lpstr>
      <vt:lpstr>Freeland</vt:lpstr>
      <vt:lpstr>Inter</vt:lpstr>
      <vt:lpstr>Inter Medium</vt:lpstr>
      <vt:lpstr>Times New Roman</vt:lpstr>
      <vt:lpstr>Verlag Bold</vt:lpstr>
      <vt:lpstr>Office テーマ</vt:lpstr>
      <vt:lpstr>2_Office Theme</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Nu Skin Japan co.,LTD.</dc:creator>
  <cp:lastModifiedBy/>
  <cp:revision>5</cp:revision>
  <cp:lastPrinted>2024-07-16T07:30:02Z</cp:lastPrinted>
  <dcterms:created xsi:type="dcterms:W3CDTF">2024-05-22T06:34:49Z</dcterms:created>
  <dcterms:modified xsi:type="dcterms:W3CDTF">2024-08-08T04:42:31Z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0x010100A180BBBE18C56C4485E777397186BB6E</vt:lpwstr>
  </property>
</Properties>
</file>